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7" r:id="rId3"/>
    <p:sldId id="256" r:id="rId4"/>
    <p:sldId id="258" r:id="rId5"/>
    <p:sldId id="262" r:id="rId6"/>
    <p:sldId id="264" r:id="rId7"/>
    <p:sldId id="265" r:id="rId8"/>
    <p:sldId id="266" r:id="rId9"/>
    <p:sldId id="267" r:id="rId10"/>
    <p:sldId id="263" r:id="rId11"/>
    <p:sldId id="273" r:id="rId12"/>
    <p:sldId id="274" r:id="rId13"/>
    <p:sldId id="275" r:id="rId14"/>
    <p:sldId id="270" r:id="rId15"/>
    <p:sldId id="269" r:id="rId16"/>
    <p:sldId id="279" r:id="rId17"/>
    <p:sldId id="278" r:id="rId18"/>
    <p:sldId id="283" r:id="rId19"/>
    <p:sldId id="285" r:id="rId20"/>
    <p:sldId id="286" r:id="rId21"/>
    <p:sldId id="287" r:id="rId22"/>
    <p:sldId id="288" r:id="rId23"/>
    <p:sldId id="289" r:id="rId24"/>
    <p:sldId id="290" r:id="rId25"/>
    <p:sldId id="291" r:id="rId26"/>
    <p:sldId id="292" r:id="rId27"/>
    <p:sldId id="293" r:id="rId28"/>
    <p:sldId id="295" r:id="rId29"/>
    <p:sldId id="294" r:id="rId30"/>
    <p:sldId id="277" r:id="rId31"/>
    <p:sldId id="260" r:id="rId32"/>
    <p:sldId id="298"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44349-2457-4529-B503-33E738F2A5EC}" type="doc">
      <dgm:prSet loTypeId="urn:microsoft.com/office/officeart/2005/8/layout/pyramid2" loCatId="list" qsTypeId="urn:microsoft.com/office/officeart/2005/8/quickstyle/simple1" qsCatId="simple" csTypeId="urn:microsoft.com/office/officeart/2005/8/colors/colorful3" csCatId="colorful" phldr="1"/>
      <dgm:spPr/>
    </dgm:pt>
    <dgm:pt modelId="{ED7C8BF0-5C34-4AE1-BF0C-FD045A3A6641}">
      <dgm:prSet phldrT="[Текст]" custT="1"/>
      <dgm:spPr/>
      <dgm:t>
        <a:bodyPr/>
        <a:lstStyle/>
        <a:p>
          <a:r>
            <a:rPr kumimoji="0" lang="uk-UA" sz="1800" b="0" i="0" u="none" strike="noStrike" cap="none" normalizeH="0" baseline="0" dirty="0" smtClean="0">
              <a:ln/>
              <a:effectLst/>
              <a:latin typeface="Arial" pitchFamily="34" charset="0"/>
              <a:ea typeface="Times New Roman" pitchFamily="18" charset="0"/>
              <a:cs typeface="Arial" pitchFamily="34" charset="0"/>
            </a:rPr>
            <a:t>ти думаєш, що програєш, то програєш</a:t>
          </a:r>
          <a:endParaRPr lang="ru-RU" sz="1800" dirty="0"/>
        </a:p>
      </dgm:t>
    </dgm:pt>
    <dgm:pt modelId="{3723FCC6-4AFD-4C4A-A926-92D78FAADB33}" type="parTrans" cxnId="{E047046B-FEEC-4A47-A541-73E5B8CDB6F8}">
      <dgm:prSet/>
      <dgm:spPr/>
      <dgm:t>
        <a:bodyPr/>
        <a:lstStyle/>
        <a:p>
          <a:endParaRPr lang="ru-RU"/>
        </a:p>
      </dgm:t>
    </dgm:pt>
    <dgm:pt modelId="{C4072EEF-DD42-4223-86FA-231D3A1EE09E}" type="sibTrans" cxnId="{E047046B-FEEC-4A47-A541-73E5B8CDB6F8}">
      <dgm:prSet/>
      <dgm:spPr/>
      <dgm:t>
        <a:bodyPr/>
        <a:lstStyle/>
        <a:p>
          <a:endParaRPr lang="ru-RU"/>
        </a:p>
      </dgm:t>
    </dgm:pt>
    <dgm:pt modelId="{5C3EAF49-EC71-41FD-966C-39D8301A25F8}">
      <dgm:prSet phldrT="[Текст]" custT="1"/>
      <dgm:spPr/>
      <dgm:t>
        <a:bodyPr/>
        <a:lstStyle/>
        <a:p>
          <a:r>
            <a:rPr kumimoji="0" lang="uk-UA" sz="1800" b="0" i="0" u="none" strike="noStrike" cap="none" normalizeH="0" baseline="0" dirty="0" smtClean="0">
              <a:ln/>
              <a:effectLst/>
              <a:latin typeface="Arial" pitchFamily="34" charset="0"/>
              <a:ea typeface="Times New Roman" pitchFamily="18" charset="0"/>
              <a:cs typeface="Arial" pitchFamily="34" charset="0"/>
            </a:rPr>
            <a:t>ти чекаєш на невдачу, то вона прийде до тебе</a:t>
          </a:r>
          <a:endParaRPr kumimoji="0" lang="ru-RU" sz="1800" b="0" i="0" u="none" strike="noStrike" cap="none" normalizeH="0" baseline="0" dirty="0">
            <a:ln/>
            <a:effectLst/>
            <a:latin typeface="Arial" pitchFamily="34" charset="0"/>
            <a:ea typeface="Times New Roman" pitchFamily="18" charset="0"/>
            <a:cs typeface="Arial" pitchFamily="34" charset="0"/>
          </a:endParaRPr>
        </a:p>
      </dgm:t>
    </dgm:pt>
    <dgm:pt modelId="{3FC2A6C2-5E3C-4201-9937-E10100A324B2}" type="parTrans" cxnId="{19B69C75-3697-46F1-BEE8-CB24CC03A286}">
      <dgm:prSet/>
      <dgm:spPr/>
      <dgm:t>
        <a:bodyPr/>
        <a:lstStyle/>
        <a:p>
          <a:endParaRPr lang="ru-RU"/>
        </a:p>
      </dgm:t>
    </dgm:pt>
    <dgm:pt modelId="{3FF789FA-13A1-4E26-A734-F4CE6295CF72}" type="sibTrans" cxnId="{19B69C75-3697-46F1-BEE8-CB24CC03A286}">
      <dgm:prSet/>
      <dgm:spPr/>
      <dgm:t>
        <a:bodyPr/>
        <a:lstStyle/>
        <a:p>
          <a:endParaRPr lang="ru-RU"/>
        </a:p>
      </dgm:t>
    </dgm:pt>
    <dgm:pt modelId="{196145AA-5E8D-46E8-9DC2-EFD75995BE8C}">
      <dgm:prSet phldrT="[Текст]" custT="1"/>
      <dgm:spPr/>
      <dgm:t>
        <a:bodyPr/>
        <a:lstStyle/>
        <a:p>
          <a:r>
            <a:rPr kumimoji="0" lang="uk-UA" sz="1800" b="0" i="0" u="none" strike="noStrike" cap="none" normalizeH="0" baseline="0" dirty="0" smtClean="0">
              <a:ln/>
              <a:effectLst/>
              <a:latin typeface="Arial" pitchFamily="34" charset="0"/>
              <a:ea typeface="Times New Roman" pitchFamily="18" charset="0"/>
              <a:cs typeface="Arial" pitchFamily="34" charset="0"/>
            </a:rPr>
            <a:t>ти думаєш про перемогу, то переможеш</a:t>
          </a:r>
          <a:endParaRPr kumimoji="0" lang="ru-RU" sz="1800" b="0" i="0" u="none" strike="noStrike" cap="none" normalizeH="0" baseline="0" dirty="0">
            <a:ln/>
            <a:effectLst/>
            <a:latin typeface="Arial" pitchFamily="34" charset="0"/>
            <a:ea typeface="Times New Roman" pitchFamily="18" charset="0"/>
            <a:cs typeface="Arial" pitchFamily="34" charset="0"/>
          </a:endParaRPr>
        </a:p>
      </dgm:t>
    </dgm:pt>
    <dgm:pt modelId="{4E15DD14-0156-4C6F-BEDF-2E3B25425379}" type="parTrans" cxnId="{89937821-2620-4CD4-8942-F3053EF43E21}">
      <dgm:prSet/>
      <dgm:spPr/>
      <dgm:t>
        <a:bodyPr/>
        <a:lstStyle/>
        <a:p>
          <a:endParaRPr lang="ru-RU"/>
        </a:p>
      </dgm:t>
    </dgm:pt>
    <dgm:pt modelId="{BBF9B854-DCBC-403D-851F-3EB6346C9B29}" type="sibTrans" cxnId="{89937821-2620-4CD4-8942-F3053EF43E21}">
      <dgm:prSet/>
      <dgm:spPr/>
      <dgm:t>
        <a:bodyPr/>
        <a:lstStyle/>
        <a:p>
          <a:endParaRPr lang="ru-RU"/>
        </a:p>
      </dgm:t>
    </dgm:pt>
    <dgm:pt modelId="{5C3666A2-AA7D-4EAA-A25E-9C32EA7478D3}">
      <dgm:prSet custT="1"/>
      <dgm:spPr/>
      <dgm:t>
        <a:bodyPr/>
        <a:lstStyle/>
        <a:p>
          <a:r>
            <a:rPr kumimoji="0" lang="uk-UA" sz="1800" b="0" i="0" u="none" strike="noStrike" cap="none" normalizeH="0" baseline="0" smtClean="0">
              <a:ln/>
              <a:effectLst/>
              <a:latin typeface="Arial" pitchFamily="34" charset="0"/>
              <a:ea typeface="Times New Roman" pitchFamily="18" charset="0"/>
              <a:cs typeface="Arial" pitchFamily="34" charset="0"/>
            </a:rPr>
            <a:t>ти думаєш, що не зможеш, то не зможеш</a:t>
          </a:r>
          <a:endParaRPr kumimoji="0" lang="ru-RU" sz="1800" b="0" i="0" u="none" strike="noStrike" cap="none" normalizeH="0" baseline="0" dirty="0" smtClean="0">
            <a:ln/>
            <a:effectLst/>
            <a:latin typeface="Arial" pitchFamily="34" charset="0"/>
            <a:ea typeface="Times New Roman" pitchFamily="18" charset="0"/>
            <a:cs typeface="Arial" pitchFamily="34" charset="0"/>
          </a:endParaRPr>
        </a:p>
      </dgm:t>
    </dgm:pt>
    <dgm:pt modelId="{453D720F-89F5-4FD2-935B-3D82B68CA836}" type="parTrans" cxnId="{FFAA36A9-48F0-4999-BDD2-AA000000667C}">
      <dgm:prSet/>
      <dgm:spPr/>
      <dgm:t>
        <a:bodyPr/>
        <a:lstStyle/>
        <a:p>
          <a:endParaRPr lang="ru-RU"/>
        </a:p>
      </dgm:t>
    </dgm:pt>
    <dgm:pt modelId="{A6DB1EA4-1FB0-4F82-9124-4A193E290467}" type="sibTrans" cxnId="{FFAA36A9-48F0-4999-BDD2-AA000000667C}">
      <dgm:prSet/>
      <dgm:spPr/>
      <dgm:t>
        <a:bodyPr/>
        <a:lstStyle/>
        <a:p>
          <a:endParaRPr lang="ru-RU"/>
        </a:p>
      </dgm:t>
    </dgm:pt>
    <dgm:pt modelId="{2BA6E8D8-A610-4097-A756-EC41A279E009}">
      <dgm:prSet custT="1"/>
      <dgm:spPr/>
      <dgm:t>
        <a:bodyPr/>
        <a:lstStyle/>
        <a:p>
          <a:r>
            <a:rPr kumimoji="0" lang="uk-UA" sz="1800" b="0" i="0" u="none" strike="noStrike" cap="none" normalizeH="0" baseline="0" dirty="0" smtClean="0">
              <a:ln/>
              <a:effectLst/>
              <a:latin typeface="Arial" pitchFamily="34" charset="0"/>
              <a:ea typeface="Times New Roman" pitchFamily="18" charset="0"/>
              <a:cs typeface="Arial" pitchFamily="34" charset="0"/>
            </a:rPr>
            <a:t>ти хочеш, але боїшся, то не досягнеш  мети</a:t>
          </a:r>
          <a:endParaRPr kumimoji="0" lang="ru-RU" sz="1800" b="0" i="0" u="none" strike="noStrike" cap="none" normalizeH="0" baseline="0" dirty="0">
            <a:ln/>
            <a:effectLst/>
            <a:latin typeface="Arial" pitchFamily="34" charset="0"/>
            <a:ea typeface="Times New Roman" pitchFamily="18" charset="0"/>
            <a:cs typeface="Arial" pitchFamily="34" charset="0"/>
          </a:endParaRPr>
        </a:p>
      </dgm:t>
    </dgm:pt>
    <dgm:pt modelId="{299F528F-B3C7-49AA-B373-FDFE56FB1C37}" type="parTrans" cxnId="{5D4E8E7C-03DC-4187-BA59-0EFFA7F84AD6}">
      <dgm:prSet/>
      <dgm:spPr/>
      <dgm:t>
        <a:bodyPr/>
        <a:lstStyle/>
        <a:p>
          <a:endParaRPr lang="ru-RU"/>
        </a:p>
      </dgm:t>
    </dgm:pt>
    <dgm:pt modelId="{0FD06C2D-81A4-46B6-A352-71F22359142F}" type="sibTrans" cxnId="{5D4E8E7C-03DC-4187-BA59-0EFFA7F84AD6}">
      <dgm:prSet/>
      <dgm:spPr/>
      <dgm:t>
        <a:bodyPr/>
        <a:lstStyle/>
        <a:p>
          <a:endParaRPr lang="ru-RU"/>
        </a:p>
      </dgm:t>
    </dgm:pt>
    <dgm:pt modelId="{4BEF73F0-7CBD-4F02-A21E-78C1F71AC8D0}" type="pres">
      <dgm:prSet presAssocID="{F8444349-2457-4529-B503-33E738F2A5EC}" presName="compositeShape" presStyleCnt="0">
        <dgm:presLayoutVars>
          <dgm:dir/>
          <dgm:resizeHandles/>
        </dgm:presLayoutVars>
      </dgm:prSet>
      <dgm:spPr/>
    </dgm:pt>
    <dgm:pt modelId="{A048EB01-986B-41EB-8915-CE584C81991E}" type="pres">
      <dgm:prSet presAssocID="{F8444349-2457-4529-B503-33E738F2A5EC}" presName="pyramid" presStyleLbl="node1" presStyleIdx="0" presStyleCnt="1" custAng="5664398" custLinFactNeighborX="-10262" custLinFactNeighborY="7748"/>
      <dgm:spPr>
        <a:gradFill rotWithShape="0">
          <a:gsLst>
            <a:gs pos="0">
              <a:srgbClr val="DDEBCF"/>
            </a:gs>
            <a:gs pos="50000">
              <a:srgbClr val="9CB86E"/>
            </a:gs>
            <a:gs pos="100000">
              <a:srgbClr val="156B13"/>
            </a:gs>
          </a:gsLst>
          <a:lin ang="5400000" scaled="0"/>
        </a:gradFill>
      </dgm:spPr>
    </dgm:pt>
    <dgm:pt modelId="{36749CD6-AD34-4C0A-97E8-94DCF0E75FFD}" type="pres">
      <dgm:prSet presAssocID="{F8444349-2457-4529-B503-33E738F2A5EC}" presName="theList" presStyleCnt="0"/>
      <dgm:spPr/>
    </dgm:pt>
    <dgm:pt modelId="{DDA6872D-DC09-49CC-9C70-71EECC5007FD}" type="pres">
      <dgm:prSet presAssocID="{ED7C8BF0-5C34-4AE1-BF0C-FD045A3A6641}" presName="aNode" presStyleLbl="fgAcc1" presStyleIdx="0" presStyleCnt="5" custScaleX="121212" custLinFactY="-10378" custLinFactNeighborX="-15023" custLinFactNeighborY="-100000">
        <dgm:presLayoutVars>
          <dgm:bulletEnabled val="1"/>
        </dgm:presLayoutVars>
      </dgm:prSet>
      <dgm:spPr/>
      <dgm:t>
        <a:bodyPr/>
        <a:lstStyle/>
        <a:p>
          <a:endParaRPr lang="ru-RU"/>
        </a:p>
      </dgm:t>
    </dgm:pt>
    <dgm:pt modelId="{DEC3B88F-D360-46F3-A94F-98DC474B85AD}" type="pres">
      <dgm:prSet presAssocID="{ED7C8BF0-5C34-4AE1-BF0C-FD045A3A6641}" presName="aSpace" presStyleCnt="0"/>
      <dgm:spPr/>
    </dgm:pt>
    <dgm:pt modelId="{E194DCF4-5F15-40AE-BDA2-F718B653843C}" type="pres">
      <dgm:prSet presAssocID="{5C3666A2-AA7D-4EAA-A25E-9C32EA7478D3}" presName="aNode" presStyleLbl="fgAcc1" presStyleIdx="1" presStyleCnt="5" custScaleX="120836" custLinFactNeighborX="-6895" custLinFactNeighborY="-18577">
        <dgm:presLayoutVars>
          <dgm:bulletEnabled val="1"/>
        </dgm:presLayoutVars>
      </dgm:prSet>
      <dgm:spPr/>
      <dgm:t>
        <a:bodyPr/>
        <a:lstStyle/>
        <a:p>
          <a:endParaRPr lang="ru-RU"/>
        </a:p>
      </dgm:t>
    </dgm:pt>
    <dgm:pt modelId="{A9A25E96-E7ED-474B-B45F-149C46E355A9}" type="pres">
      <dgm:prSet presAssocID="{5C3666A2-AA7D-4EAA-A25E-9C32EA7478D3}" presName="aSpace" presStyleCnt="0"/>
      <dgm:spPr/>
    </dgm:pt>
    <dgm:pt modelId="{48C3D1EE-8685-4D16-8BC5-9712EB623973}" type="pres">
      <dgm:prSet presAssocID="{2BA6E8D8-A610-4097-A756-EC41A279E009}" presName="aNode" presStyleLbl="fgAcc1" presStyleIdx="2" presStyleCnt="5" custScaleX="121808" custLinFactNeighborX="-172" custLinFactNeighborY="69841">
        <dgm:presLayoutVars>
          <dgm:bulletEnabled val="1"/>
        </dgm:presLayoutVars>
      </dgm:prSet>
      <dgm:spPr/>
      <dgm:t>
        <a:bodyPr/>
        <a:lstStyle/>
        <a:p>
          <a:endParaRPr lang="ru-RU"/>
        </a:p>
      </dgm:t>
    </dgm:pt>
    <dgm:pt modelId="{EF8C2D22-7ACA-48B3-A978-19019C8B965C}" type="pres">
      <dgm:prSet presAssocID="{2BA6E8D8-A610-4097-A756-EC41A279E009}" presName="aSpace" presStyleCnt="0"/>
      <dgm:spPr/>
    </dgm:pt>
    <dgm:pt modelId="{40660833-4C91-45F0-80A0-B49AC33C1CC3}" type="pres">
      <dgm:prSet presAssocID="{5C3EAF49-EC71-41FD-966C-39D8301A25F8}" presName="aNode" presStyleLbl="fgAcc1" presStyleIdx="3" presStyleCnt="5" custScaleX="118933" custLinFactY="16786" custLinFactNeighborX="8785" custLinFactNeighborY="100000">
        <dgm:presLayoutVars>
          <dgm:bulletEnabled val="1"/>
        </dgm:presLayoutVars>
      </dgm:prSet>
      <dgm:spPr/>
      <dgm:t>
        <a:bodyPr/>
        <a:lstStyle/>
        <a:p>
          <a:endParaRPr lang="ru-RU"/>
        </a:p>
      </dgm:t>
    </dgm:pt>
    <dgm:pt modelId="{8CF8CB1E-97F6-4A0E-8114-ED5634C80F98}" type="pres">
      <dgm:prSet presAssocID="{5C3EAF49-EC71-41FD-966C-39D8301A25F8}" presName="aSpace" presStyleCnt="0"/>
      <dgm:spPr/>
    </dgm:pt>
    <dgm:pt modelId="{0534F28E-8E28-4B5A-A3B5-6DAA717482AF}" type="pres">
      <dgm:prSet presAssocID="{196145AA-5E8D-46E8-9DC2-EFD75995BE8C}" presName="aNode" presStyleLbl="fgAcc1" presStyleIdx="4" presStyleCnt="5" custScaleX="119043" custLinFactY="37342" custLinFactNeighborX="15077" custLinFactNeighborY="100000">
        <dgm:presLayoutVars>
          <dgm:bulletEnabled val="1"/>
        </dgm:presLayoutVars>
      </dgm:prSet>
      <dgm:spPr/>
      <dgm:t>
        <a:bodyPr/>
        <a:lstStyle/>
        <a:p>
          <a:endParaRPr lang="ru-RU"/>
        </a:p>
      </dgm:t>
    </dgm:pt>
    <dgm:pt modelId="{EEF00CD5-5E3E-4695-B55B-E0EA4491BB7B}" type="pres">
      <dgm:prSet presAssocID="{196145AA-5E8D-46E8-9DC2-EFD75995BE8C}" presName="aSpace" presStyleCnt="0"/>
      <dgm:spPr/>
    </dgm:pt>
  </dgm:ptLst>
  <dgm:cxnLst>
    <dgm:cxn modelId="{19B69C75-3697-46F1-BEE8-CB24CC03A286}" srcId="{F8444349-2457-4529-B503-33E738F2A5EC}" destId="{5C3EAF49-EC71-41FD-966C-39D8301A25F8}" srcOrd="3" destOrd="0" parTransId="{3FC2A6C2-5E3C-4201-9937-E10100A324B2}" sibTransId="{3FF789FA-13A1-4E26-A734-F4CE6295CF72}"/>
    <dgm:cxn modelId="{02C92A25-B3CD-44C9-AEBC-FFE32E24A799}" type="presOf" srcId="{5C3666A2-AA7D-4EAA-A25E-9C32EA7478D3}" destId="{E194DCF4-5F15-40AE-BDA2-F718B653843C}" srcOrd="0" destOrd="0" presId="urn:microsoft.com/office/officeart/2005/8/layout/pyramid2"/>
    <dgm:cxn modelId="{57E7546B-3274-4389-8E82-27BCFFF34102}" type="presOf" srcId="{2BA6E8D8-A610-4097-A756-EC41A279E009}" destId="{48C3D1EE-8685-4D16-8BC5-9712EB623973}" srcOrd="0" destOrd="0" presId="urn:microsoft.com/office/officeart/2005/8/layout/pyramid2"/>
    <dgm:cxn modelId="{6F33642B-2B54-4B9A-8523-C0F9BBE22CDD}" type="presOf" srcId="{F8444349-2457-4529-B503-33E738F2A5EC}" destId="{4BEF73F0-7CBD-4F02-A21E-78C1F71AC8D0}" srcOrd="0" destOrd="0" presId="urn:microsoft.com/office/officeart/2005/8/layout/pyramid2"/>
    <dgm:cxn modelId="{FFAA36A9-48F0-4999-BDD2-AA000000667C}" srcId="{F8444349-2457-4529-B503-33E738F2A5EC}" destId="{5C3666A2-AA7D-4EAA-A25E-9C32EA7478D3}" srcOrd="1" destOrd="0" parTransId="{453D720F-89F5-4FD2-935B-3D82B68CA836}" sibTransId="{A6DB1EA4-1FB0-4F82-9124-4A193E290467}"/>
    <dgm:cxn modelId="{D81DBBCE-9825-4CDE-874C-7140709DBEEC}" type="presOf" srcId="{5C3EAF49-EC71-41FD-966C-39D8301A25F8}" destId="{40660833-4C91-45F0-80A0-B49AC33C1CC3}" srcOrd="0" destOrd="0" presId="urn:microsoft.com/office/officeart/2005/8/layout/pyramid2"/>
    <dgm:cxn modelId="{0D61229A-C827-4FE7-8C52-67C7EB9AF6AC}" type="presOf" srcId="{196145AA-5E8D-46E8-9DC2-EFD75995BE8C}" destId="{0534F28E-8E28-4B5A-A3B5-6DAA717482AF}" srcOrd="0" destOrd="0" presId="urn:microsoft.com/office/officeart/2005/8/layout/pyramid2"/>
    <dgm:cxn modelId="{89937821-2620-4CD4-8942-F3053EF43E21}" srcId="{F8444349-2457-4529-B503-33E738F2A5EC}" destId="{196145AA-5E8D-46E8-9DC2-EFD75995BE8C}" srcOrd="4" destOrd="0" parTransId="{4E15DD14-0156-4C6F-BEDF-2E3B25425379}" sibTransId="{BBF9B854-DCBC-403D-851F-3EB6346C9B29}"/>
    <dgm:cxn modelId="{5D4E8E7C-03DC-4187-BA59-0EFFA7F84AD6}" srcId="{F8444349-2457-4529-B503-33E738F2A5EC}" destId="{2BA6E8D8-A610-4097-A756-EC41A279E009}" srcOrd="2" destOrd="0" parTransId="{299F528F-B3C7-49AA-B373-FDFE56FB1C37}" sibTransId="{0FD06C2D-81A4-46B6-A352-71F22359142F}"/>
    <dgm:cxn modelId="{6314896C-7235-4BED-8593-AAE7A04DDB1B}" type="presOf" srcId="{ED7C8BF0-5C34-4AE1-BF0C-FD045A3A6641}" destId="{DDA6872D-DC09-49CC-9C70-71EECC5007FD}" srcOrd="0" destOrd="0" presId="urn:microsoft.com/office/officeart/2005/8/layout/pyramid2"/>
    <dgm:cxn modelId="{E047046B-FEEC-4A47-A541-73E5B8CDB6F8}" srcId="{F8444349-2457-4529-B503-33E738F2A5EC}" destId="{ED7C8BF0-5C34-4AE1-BF0C-FD045A3A6641}" srcOrd="0" destOrd="0" parTransId="{3723FCC6-4AFD-4C4A-A926-92D78FAADB33}" sibTransId="{C4072EEF-DD42-4223-86FA-231D3A1EE09E}"/>
    <dgm:cxn modelId="{CC993B92-6E92-4F7F-8CB4-0A9A8F908297}" type="presParOf" srcId="{4BEF73F0-7CBD-4F02-A21E-78C1F71AC8D0}" destId="{A048EB01-986B-41EB-8915-CE584C81991E}" srcOrd="0" destOrd="0" presId="urn:microsoft.com/office/officeart/2005/8/layout/pyramid2"/>
    <dgm:cxn modelId="{5587A788-6899-4D6F-801E-A019F70D1938}" type="presParOf" srcId="{4BEF73F0-7CBD-4F02-A21E-78C1F71AC8D0}" destId="{36749CD6-AD34-4C0A-97E8-94DCF0E75FFD}" srcOrd="1" destOrd="0" presId="urn:microsoft.com/office/officeart/2005/8/layout/pyramid2"/>
    <dgm:cxn modelId="{16B7BC20-6825-40FD-B012-8B1752089C19}" type="presParOf" srcId="{36749CD6-AD34-4C0A-97E8-94DCF0E75FFD}" destId="{DDA6872D-DC09-49CC-9C70-71EECC5007FD}" srcOrd="0" destOrd="0" presId="urn:microsoft.com/office/officeart/2005/8/layout/pyramid2"/>
    <dgm:cxn modelId="{2C36F215-2FD0-4B6F-9B9D-C17A13479806}" type="presParOf" srcId="{36749CD6-AD34-4C0A-97E8-94DCF0E75FFD}" destId="{DEC3B88F-D360-46F3-A94F-98DC474B85AD}" srcOrd="1" destOrd="0" presId="urn:microsoft.com/office/officeart/2005/8/layout/pyramid2"/>
    <dgm:cxn modelId="{4E889C36-640A-4C1B-9A59-18C02D60B73F}" type="presParOf" srcId="{36749CD6-AD34-4C0A-97E8-94DCF0E75FFD}" destId="{E194DCF4-5F15-40AE-BDA2-F718B653843C}" srcOrd="2" destOrd="0" presId="urn:microsoft.com/office/officeart/2005/8/layout/pyramid2"/>
    <dgm:cxn modelId="{525A7B57-E30B-47FB-B6DF-901494F6E1AD}" type="presParOf" srcId="{36749CD6-AD34-4C0A-97E8-94DCF0E75FFD}" destId="{A9A25E96-E7ED-474B-B45F-149C46E355A9}" srcOrd="3" destOrd="0" presId="urn:microsoft.com/office/officeart/2005/8/layout/pyramid2"/>
    <dgm:cxn modelId="{B19FDE8A-5018-43C3-A06B-7638921741C4}" type="presParOf" srcId="{36749CD6-AD34-4C0A-97E8-94DCF0E75FFD}" destId="{48C3D1EE-8685-4D16-8BC5-9712EB623973}" srcOrd="4" destOrd="0" presId="urn:microsoft.com/office/officeart/2005/8/layout/pyramid2"/>
    <dgm:cxn modelId="{5E30ABAD-C621-47CE-A24D-B69115EF7152}" type="presParOf" srcId="{36749CD6-AD34-4C0A-97E8-94DCF0E75FFD}" destId="{EF8C2D22-7ACA-48B3-A978-19019C8B965C}" srcOrd="5" destOrd="0" presId="urn:microsoft.com/office/officeart/2005/8/layout/pyramid2"/>
    <dgm:cxn modelId="{37DD881C-12D5-4C5C-91A1-0476BF6BDEF4}" type="presParOf" srcId="{36749CD6-AD34-4C0A-97E8-94DCF0E75FFD}" destId="{40660833-4C91-45F0-80A0-B49AC33C1CC3}" srcOrd="6" destOrd="0" presId="urn:microsoft.com/office/officeart/2005/8/layout/pyramid2"/>
    <dgm:cxn modelId="{C46B81B6-864F-47C6-80A6-15B6092A9568}" type="presParOf" srcId="{36749CD6-AD34-4C0A-97E8-94DCF0E75FFD}" destId="{8CF8CB1E-97F6-4A0E-8114-ED5634C80F98}" srcOrd="7" destOrd="0" presId="urn:microsoft.com/office/officeart/2005/8/layout/pyramid2"/>
    <dgm:cxn modelId="{762A3FD2-6151-495D-9D34-3C9FFEBE1324}" type="presParOf" srcId="{36749CD6-AD34-4C0A-97E8-94DCF0E75FFD}" destId="{0534F28E-8E28-4B5A-A3B5-6DAA717482AF}" srcOrd="8" destOrd="0" presId="urn:microsoft.com/office/officeart/2005/8/layout/pyramid2"/>
    <dgm:cxn modelId="{03035D91-4D4C-4844-AC02-1CE3FA5414EF}" type="presParOf" srcId="{36749CD6-AD34-4C0A-97E8-94DCF0E75FFD}" destId="{EEF00CD5-5E3E-4695-B55B-E0EA4491BB7B}"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8EB01-986B-41EB-8915-CE584C81991E}">
      <dsp:nvSpPr>
        <dsp:cNvPr id="0" name=""/>
        <dsp:cNvSpPr/>
      </dsp:nvSpPr>
      <dsp:spPr>
        <a:xfrm rot="5664398">
          <a:off x="196833" y="212585"/>
          <a:ext cx="5328591" cy="5328591"/>
        </a:xfrm>
        <a:prstGeom prst="triangle">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6872D-DC09-49CC-9C70-71EECC5007FD}">
      <dsp:nvSpPr>
        <dsp:cNvPr id="0" name=""/>
        <dsp:cNvSpPr/>
      </dsp:nvSpPr>
      <dsp:spPr>
        <a:xfrm>
          <a:off x="2448274" y="360042"/>
          <a:ext cx="4198280" cy="757659"/>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dirty="0" smtClean="0">
              <a:ln/>
              <a:effectLst/>
              <a:latin typeface="Arial" pitchFamily="34" charset="0"/>
              <a:ea typeface="Times New Roman" pitchFamily="18" charset="0"/>
              <a:cs typeface="Arial" pitchFamily="34" charset="0"/>
            </a:rPr>
            <a:t>ти думаєш, що програєш, то програєш</a:t>
          </a:r>
          <a:endParaRPr lang="ru-RU" sz="1800" kern="1200" dirty="0"/>
        </a:p>
      </dsp:txBody>
      <dsp:txXfrm>
        <a:off x="2448274" y="360042"/>
        <a:ext cx="4198280" cy="757659"/>
      </dsp:txXfrm>
    </dsp:sp>
    <dsp:sp modelId="{E194DCF4-5F15-40AE-BDA2-F718B653843C}">
      <dsp:nvSpPr>
        <dsp:cNvPr id="0" name=""/>
        <dsp:cNvSpPr/>
      </dsp:nvSpPr>
      <dsp:spPr>
        <a:xfrm>
          <a:off x="2736306" y="1368152"/>
          <a:ext cx="4185257" cy="757659"/>
        </a:xfrm>
        <a:prstGeom prst="round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smtClean="0">
              <a:ln/>
              <a:effectLst/>
              <a:latin typeface="Arial" pitchFamily="34" charset="0"/>
              <a:ea typeface="Times New Roman" pitchFamily="18" charset="0"/>
              <a:cs typeface="Arial" pitchFamily="34" charset="0"/>
            </a:rPr>
            <a:t>ти думаєш, що не зможеш, то не зможеш</a:t>
          </a:r>
          <a:endParaRPr kumimoji="0" lang="ru-RU" sz="1800" b="0" i="0" u="none" strike="noStrike" kern="1200" cap="none" normalizeH="0" baseline="0" dirty="0" smtClean="0">
            <a:ln/>
            <a:effectLst/>
            <a:latin typeface="Arial" pitchFamily="34" charset="0"/>
            <a:ea typeface="Times New Roman" pitchFamily="18" charset="0"/>
            <a:cs typeface="Arial" pitchFamily="34" charset="0"/>
          </a:endParaRPr>
        </a:p>
      </dsp:txBody>
      <dsp:txXfrm>
        <a:off x="2736306" y="1368152"/>
        <a:ext cx="4185257" cy="757659"/>
      </dsp:txXfrm>
    </dsp:sp>
    <dsp:sp modelId="{48C3D1EE-8685-4D16-8BC5-9712EB623973}">
      <dsp:nvSpPr>
        <dsp:cNvPr id="0" name=""/>
        <dsp:cNvSpPr/>
      </dsp:nvSpPr>
      <dsp:spPr>
        <a:xfrm>
          <a:off x="2952330" y="2304257"/>
          <a:ext cx="4218923" cy="757659"/>
        </a:xfrm>
        <a:prstGeom prst="round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dirty="0" smtClean="0">
              <a:ln/>
              <a:effectLst/>
              <a:latin typeface="Arial" pitchFamily="34" charset="0"/>
              <a:ea typeface="Times New Roman" pitchFamily="18" charset="0"/>
              <a:cs typeface="Arial" pitchFamily="34" charset="0"/>
            </a:rPr>
            <a:t>ти хочеш, але боїшся, то не досягнеш  мети</a:t>
          </a:r>
          <a:endParaRPr kumimoji="0" lang="ru-RU" sz="1800" b="0" i="0" u="none" strike="noStrike" kern="1200" cap="none" normalizeH="0" baseline="0" dirty="0">
            <a:ln/>
            <a:effectLst/>
            <a:latin typeface="Arial" pitchFamily="34" charset="0"/>
            <a:ea typeface="Times New Roman" pitchFamily="18" charset="0"/>
            <a:cs typeface="Arial" pitchFamily="34" charset="0"/>
          </a:endParaRPr>
        </a:p>
      </dsp:txBody>
      <dsp:txXfrm>
        <a:off x="2952330" y="2304257"/>
        <a:ext cx="4218923" cy="757659"/>
      </dsp:txXfrm>
    </dsp:sp>
    <dsp:sp modelId="{40660833-4C91-45F0-80A0-B49AC33C1CC3}">
      <dsp:nvSpPr>
        <dsp:cNvPr id="0" name=""/>
        <dsp:cNvSpPr/>
      </dsp:nvSpPr>
      <dsp:spPr>
        <a:xfrm>
          <a:off x="3312352" y="3312367"/>
          <a:ext cx="4119345" cy="757659"/>
        </a:xfrm>
        <a:prstGeom prst="round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dirty="0" smtClean="0">
              <a:ln/>
              <a:effectLst/>
              <a:latin typeface="Arial" pitchFamily="34" charset="0"/>
              <a:ea typeface="Times New Roman" pitchFamily="18" charset="0"/>
              <a:cs typeface="Arial" pitchFamily="34" charset="0"/>
            </a:rPr>
            <a:t>ти чекаєш на невдачу, то вона прийде до тебе</a:t>
          </a:r>
          <a:endParaRPr kumimoji="0" lang="ru-RU" sz="1800" b="0" i="0" u="none" strike="noStrike" kern="1200" cap="none" normalizeH="0" baseline="0" dirty="0">
            <a:ln/>
            <a:effectLst/>
            <a:latin typeface="Arial" pitchFamily="34" charset="0"/>
            <a:ea typeface="Times New Roman" pitchFamily="18" charset="0"/>
            <a:cs typeface="Arial" pitchFamily="34" charset="0"/>
          </a:endParaRPr>
        </a:p>
      </dsp:txBody>
      <dsp:txXfrm>
        <a:off x="3312352" y="3312367"/>
        <a:ext cx="4119345" cy="757659"/>
      </dsp:txXfrm>
    </dsp:sp>
    <dsp:sp modelId="{0534F28E-8E28-4B5A-A3B5-6DAA717482AF}">
      <dsp:nvSpPr>
        <dsp:cNvPr id="0" name=""/>
        <dsp:cNvSpPr/>
      </dsp:nvSpPr>
      <dsp:spPr>
        <a:xfrm>
          <a:off x="3528376" y="4320478"/>
          <a:ext cx="4123155" cy="757659"/>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dirty="0" smtClean="0">
              <a:ln/>
              <a:effectLst/>
              <a:latin typeface="Arial" pitchFamily="34" charset="0"/>
              <a:ea typeface="Times New Roman" pitchFamily="18" charset="0"/>
              <a:cs typeface="Arial" pitchFamily="34" charset="0"/>
            </a:rPr>
            <a:t>ти думаєш про перемогу, то переможеш</a:t>
          </a:r>
          <a:endParaRPr kumimoji="0" lang="ru-RU" sz="1800" b="0" i="0" u="none" strike="noStrike" kern="1200" cap="none" normalizeH="0" baseline="0" dirty="0">
            <a:ln/>
            <a:effectLst/>
            <a:latin typeface="Arial" pitchFamily="34" charset="0"/>
            <a:ea typeface="Times New Roman" pitchFamily="18" charset="0"/>
            <a:cs typeface="Arial" pitchFamily="34" charset="0"/>
          </a:endParaRPr>
        </a:p>
      </dsp:txBody>
      <dsp:txXfrm>
        <a:off x="3528376" y="4320478"/>
        <a:ext cx="4123155" cy="7576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FD4E03B-9ECF-445C-886A-392F347D2131}" type="datetimeFigureOut">
              <a:rPr lang="ru-RU"/>
              <a:pPr>
                <a:defRPr/>
              </a:pPr>
              <a:t>15.12.2014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6C4F00-A38B-4419-8831-E65771B08169}"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C4CF4D7-8BBF-41EA-87D7-4D2AC80214AB}" type="datetimeFigureOut">
              <a:rPr lang="ru-RU"/>
              <a:pPr>
                <a:defRPr/>
              </a:pPr>
              <a:t>15.12.2014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881C95-3176-41E6-A280-F3C9080BDB7E}"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C177F2-1784-40A1-B54F-C78F4204DB38}" type="datetimeFigureOut">
              <a:rPr lang="ru-RU"/>
              <a:pPr>
                <a:defRPr/>
              </a:pPr>
              <a:t>15.12.2014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8BAC0E-9396-4F17-93AD-7B02AC3CFB98}"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01F0C61-B0E4-4444-A84C-2116CD4F8720}" type="datetimeFigureOut">
              <a:rPr lang="ru-RU"/>
              <a:pPr>
                <a:defRPr/>
              </a:pPr>
              <a:t>15.12.2014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F93041-D926-4D0B-A9B9-3DB44FA27274}"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9F92B55-B22A-44B8-B054-8BC0B7CBFE85}" type="datetimeFigureOut">
              <a:rPr lang="ru-RU"/>
              <a:pPr>
                <a:defRPr/>
              </a:pPr>
              <a:t>15.12.2014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3BC1CF-68D8-4802-992B-4A6993D1325B}"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6E4ECB8-DB1F-42F1-86A2-B0E6D2407247}" type="datetimeFigureOut">
              <a:rPr lang="ru-RU"/>
              <a:pPr>
                <a:defRPr/>
              </a:pPr>
              <a:t>15.12.2014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B8694A-5670-4A7A-860E-584D65216784}"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7A7E5E3-4985-4DD4-8CA4-5D03F15FFB0E}" type="datetimeFigureOut">
              <a:rPr lang="ru-RU"/>
              <a:pPr>
                <a:defRPr/>
              </a:pPr>
              <a:t>15.12.2014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2683478-D264-4494-81AE-0F498FE1DC7C}"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0DF6135-76D5-49F9-A800-7B798B6EF0B1}" type="datetimeFigureOut">
              <a:rPr lang="ru-RU"/>
              <a:pPr>
                <a:defRPr/>
              </a:pPr>
              <a:t>15.12.2014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0B14344-F9B7-41A2-A6BC-8DB660B96822}"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DAAD74-2A59-4BB8-A4EA-1DBD8827843B}" type="datetimeFigureOut">
              <a:rPr lang="ru-RU"/>
              <a:pPr>
                <a:defRPr/>
              </a:pPr>
              <a:t>15.12.2014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9BFF57-1085-4F6C-AF1A-11DC7C88DA7A}"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27414A-98A5-4737-B913-7B2AF3602E6C}" type="datetimeFigureOut">
              <a:rPr lang="ru-RU"/>
              <a:pPr>
                <a:defRPr/>
              </a:pPr>
              <a:t>15.12.2014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0BC1B4-62EB-4BAB-BF60-8BB2DCB6ED78}"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C4AB46-1DF7-487A-8282-79EC589E44A8}" type="datetimeFigureOut">
              <a:rPr lang="ru-RU"/>
              <a:pPr>
                <a:defRPr/>
              </a:pPr>
              <a:t>15.12.2014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63615A-2D6E-4227-8EAE-BCC7BE2A980E}"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40E602-9568-4F8E-A4E4-D1D50DBF2637}" type="datetimeFigureOut">
              <a:rPr lang="ru-RU"/>
              <a:pPr>
                <a:defRPr/>
              </a:pPr>
              <a:t>15.12.2014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6A96AC-E210-474C-8ED0-D5E148C840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2050" name="Рисунок 4"/>
          <p:cNvPicPr>
            <a:picLocks noChangeAspect="1"/>
          </p:cNvPicPr>
          <p:nvPr/>
        </p:nvPicPr>
        <p:blipFill>
          <a:blip r:embed="rId2" cstate="print"/>
          <a:srcRect/>
          <a:stretch>
            <a:fillRect/>
          </a:stretch>
        </p:blipFill>
        <p:spPr bwMode="auto">
          <a:xfrm rot="16200000" flipV="1">
            <a:off x="3836241" y="1550242"/>
            <a:ext cx="6907613" cy="3707902"/>
          </a:xfrm>
          <a:prstGeom prst="rect">
            <a:avLst/>
          </a:prstGeom>
          <a:noFill/>
          <a:ln w="9525">
            <a:noFill/>
            <a:miter lim="800000"/>
            <a:headEnd/>
            <a:tailEnd/>
          </a:ln>
        </p:spPr>
      </p:pic>
      <p:pic>
        <p:nvPicPr>
          <p:cNvPr id="7" name="Picture 168" descr="28260975_6949018_16591615_YUMOR85"/>
          <p:cNvPicPr>
            <a:picLocks noChangeAspect="1" noChangeArrowheads="1"/>
          </p:cNvPicPr>
          <p:nvPr/>
        </p:nvPicPr>
        <p:blipFill>
          <a:blip r:embed="rId3" cstate="print"/>
          <a:srcRect/>
          <a:stretch>
            <a:fillRect/>
          </a:stretch>
        </p:blipFill>
        <p:spPr bwMode="auto">
          <a:xfrm flipH="1">
            <a:off x="107504" y="-171400"/>
            <a:ext cx="2427461" cy="2357438"/>
          </a:xfrm>
          <a:prstGeom prst="rect">
            <a:avLst/>
          </a:prstGeom>
          <a:noFill/>
          <a:ln w="9525">
            <a:noFill/>
            <a:miter lim="800000"/>
            <a:headEnd/>
            <a:tailEnd/>
          </a:ln>
        </p:spPr>
      </p:pic>
      <p:sp>
        <p:nvSpPr>
          <p:cNvPr id="8" name="WordArt 6"/>
          <p:cNvSpPr>
            <a:spLocks noChangeArrowheads="1" noChangeShapeType="1" noTextEdit="1"/>
          </p:cNvSpPr>
          <p:nvPr/>
        </p:nvSpPr>
        <p:spPr bwMode="auto">
          <a:xfrm>
            <a:off x="539552" y="1988840"/>
            <a:ext cx="5855692" cy="1366837"/>
          </a:xfrm>
          <a:prstGeom prst="rect">
            <a:avLst/>
          </a:prstGeom>
        </p:spPr>
        <p:txBody>
          <a:bodyPr wrap="none" fromWordArt="1">
            <a:prstTxWarp prst="textPlain">
              <a:avLst>
                <a:gd name="adj" fmla="val 50000"/>
              </a:avLst>
            </a:prstTxWarp>
          </a:bodyPr>
          <a:lstStyle/>
          <a:p>
            <a:pPr algn="ct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Психологічна</a:t>
            </a:r>
            <a:r>
              <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 служба </a:t>
            </a:r>
          </a:p>
          <a:p>
            <a:pPr algn="ct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Пирятинського</a:t>
            </a:r>
            <a:r>
              <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 </a:t>
            </a: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ліцею</a:t>
            </a:r>
            <a:endPar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endParaRPr>
          </a:p>
        </p:txBody>
      </p:sp>
      <p:pic>
        <p:nvPicPr>
          <p:cNvPr id="9" name="Picture 5" descr="CAAWE3M5"/>
          <p:cNvPicPr>
            <a:picLocks noChangeAspect="1" noChangeArrowheads="1"/>
          </p:cNvPicPr>
          <p:nvPr/>
        </p:nvPicPr>
        <p:blipFill>
          <a:blip r:embed="rId4" cstate="print">
            <a:lum bright="-10000" contrast="40000"/>
          </a:blip>
          <a:srcRect/>
          <a:stretch>
            <a:fillRect/>
          </a:stretch>
        </p:blipFill>
        <p:spPr bwMode="auto">
          <a:xfrm>
            <a:off x="2987824" y="3789040"/>
            <a:ext cx="2786082" cy="2763794"/>
          </a:xfrm>
          <a:prstGeom prst="ellipse">
            <a:avLst/>
          </a:prstGeom>
          <a:ln w="63500" cap="rnd">
            <a:solidFill>
              <a:schemeClr val="accent4">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7000" r="-17000"/>
          </a:stretch>
        </a:blipFill>
        <a:effectLst/>
      </p:bgPr>
    </p:bg>
    <p:spTree>
      <p:nvGrpSpPr>
        <p:cNvPr id="1" name=""/>
        <p:cNvGrpSpPr/>
        <p:nvPr/>
      </p:nvGrpSpPr>
      <p:grpSpPr>
        <a:xfrm>
          <a:off x="0" y="0"/>
          <a:ext cx="0" cy="0"/>
          <a:chOff x="0" y="0"/>
          <a:chExt cx="0" cy="0"/>
        </a:xfrm>
      </p:grpSpPr>
      <p:pic>
        <p:nvPicPr>
          <p:cNvPr id="10242" name="Рисунок 10"/>
          <p:cNvPicPr>
            <a:picLocks noChangeAspect="1"/>
          </p:cNvPicPr>
          <p:nvPr/>
        </p:nvPicPr>
        <p:blipFill>
          <a:blip r:embed="rId3" cstate="print"/>
          <a:srcRect/>
          <a:stretch>
            <a:fillRect/>
          </a:stretch>
        </p:blipFill>
        <p:spPr bwMode="auto">
          <a:xfrm rot="-4217061">
            <a:off x="7292181" y="5160169"/>
            <a:ext cx="1531938" cy="1460500"/>
          </a:xfrm>
          <a:prstGeom prst="rect">
            <a:avLst/>
          </a:prstGeom>
          <a:noFill/>
          <a:ln w="9525">
            <a:noFill/>
            <a:miter lim="800000"/>
            <a:headEnd/>
            <a:tailEnd/>
          </a:ln>
        </p:spPr>
      </p:pic>
      <p:sp>
        <p:nvSpPr>
          <p:cNvPr id="10243" name="Rectangle 4"/>
          <p:cNvSpPr>
            <a:spLocks noChangeArrowheads="1"/>
          </p:cNvSpPr>
          <p:nvPr/>
        </p:nvSpPr>
        <p:spPr bwMode="auto">
          <a:xfrm>
            <a:off x="3419475" y="333375"/>
            <a:ext cx="4983163" cy="646113"/>
          </a:xfrm>
          <a:prstGeom prst="rect">
            <a:avLst/>
          </a:prstGeom>
          <a:noFill/>
          <a:ln w="9525">
            <a:noFill/>
            <a:miter lim="800000"/>
            <a:headEnd/>
            <a:tailEnd/>
          </a:ln>
        </p:spPr>
        <p:txBody>
          <a:bodyPr wrap="none" anchor="ctr">
            <a:spAutoFit/>
          </a:bodyPr>
          <a:lstStyle/>
          <a:p>
            <a:pPr eaLnBrk="0" hangingPunct="0"/>
            <a:r>
              <a:rPr lang="uk-UA" sz="3600" b="1" i="1">
                <a:solidFill>
                  <a:srgbClr val="FF0000"/>
                </a:solidFill>
                <a:cs typeface="Times New Roman" pitchFamily="18" charset="0"/>
              </a:rPr>
              <a:t>Правила підготовки</a:t>
            </a:r>
          </a:p>
        </p:txBody>
      </p:sp>
      <p:pic>
        <p:nvPicPr>
          <p:cNvPr id="5125" name="Picture 5" descr="F:\ЗНО\images (1).jpg"/>
          <p:cNvPicPr>
            <a:picLocks noChangeAspect="1" noChangeArrowheads="1"/>
          </p:cNvPicPr>
          <p:nvPr/>
        </p:nvPicPr>
        <p:blipFill>
          <a:blip r:embed="rId4" cstate="print"/>
          <a:srcRect t="6517"/>
          <a:stretch>
            <a:fillRect/>
          </a:stretch>
        </p:blipFill>
        <p:spPr bwMode="auto">
          <a:xfrm>
            <a:off x="467544" y="548680"/>
            <a:ext cx="1524000" cy="206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5" name="TextBox 5"/>
          <p:cNvSpPr txBox="1">
            <a:spLocks noChangeArrowheads="1"/>
          </p:cNvSpPr>
          <p:nvPr/>
        </p:nvSpPr>
        <p:spPr bwMode="auto">
          <a:xfrm>
            <a:off x="2627313" y="1052513"/>
            <a:ext cx="5832475" cy="3970337"/>
          </a:xfrm>
          <a:prstGeom prst="rect">
            <a:avLst/>
          </a:prstGeom>
          <a:noFill/>
          <a:ln w="9525">
            <a:noFill/>
            <a:miter lim="800000"/>
            <a:headEnd/>
            <a:tailEnd/>
          </a:ln>
        </p:spPr>
        <p:txBody>
          <a:bodyPr>
            <a:spAutoFit/>
          </a:bodyPr>
          <a:lstStyle/>
          <a:p>
            <a:r>
              <a:rPr lang="uk-UA" b="1">
                <a:solidFill>
                  <a:srgbClr val="FF0000"/>
                </a:solidFill>
              </a:rPr>
              <a:t>1. </a:t>
            </a:r>
            <a:r>
              <a:rPr lang="uk-UA"/>
              <a:t>Запорукою підтримання інтелектуальної форми є добра фізична форма.</a:t>
            </a:r>
            <a:endParaRPr lang="ru-RU"/>
          </a:p>
          <a:p>
            <a:r>
              <a:rPr lang="uk-UA"/>
              <a:t> </a:t>
            </a:r>
            <a:endParaRPr lang="ru-RU"/>
          </a:p>
          <a:p>
            <a:r>
              <a:rPr lang="uk-UA" b="1">
                <a:solidFill>
                  <a:srgbClr val="FF0000"/>
                </a:solidFill>
              </a:rPr>
              <a:t>2. </a:t>
            </a:r>
            <a:r>
              <a:rPr lang="uk-UA"/>
              <a:t>Перш, ніж починати роботу, усвідом, що ти повинен зробити, скільки це має  забрати часу, визнач порядок роботи.</a:t>
            </a:r>
            <a:endParaRPr lang="ru-RU"/>
          </a:p>
          <a:p>
            <a:r>
              <a:rPr lang="uk-UA"/>
              <a:t> </a:t>
            </a:r>
            <a:endParaRPr lang="ru-RU"/>
          </a:p>
          <a:p>
            <a:r>
              <a:rPr lang="uk-UA" b="1">
                <a:solidFill>
                  <a:srgbClr val="FF0000"/>
                </a:solidFill>
              </a:rPr>
              <a:t>3. </a:t>
            </a:r>
            <a:r>
              <a:rPr lang="uk-UA"/>
              <a:t>Плануючи графік роботи, пам’ятай, що найвища продуктивність праці настає через 20-30 хв. після початку роботи. Найскладніше завдання доцільно виконувати саме тоді. Простіші й цікавіші — наприкінці. Проте, якщо тобі важко, починай роботу з цікавішого.</a:t>
            </a:r>
            <a:endParaRPr lang="ru-RU"/>
          </a:p>
          <a:p>
            <a:endParaRPr lang="ru-RU"/>
          </a:p>
        </p:txBody>
      </p:sp>
    </p:spTree>
  </p:cSld>
  <p:clrMapOvr>
    <a:masterClrMapping/>
  </p:clrMapOvr>
  <p:transition advClick="0" advTm="1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l="-17000" r="-17000"/>
          </a:stretch>
        </a:blipFill>
        <a:effectLst/>
      </p:bgPr>
    </p:bg>
    <p:spTree>
      <p:nvGrpSpPr>
        <p:cNvPr id="1" name=""/>
        <p:cNvGrpSpPr/>
        <p:nvPr/>
      </p:nvGrpSpPr>
      <p:grpSpPr>
        <a:xfrm>
          <a:off x="0" y="0"/>
          <a:ext cx="0" cy="0"/>
          <a:chOff x="0" y="0"/>
          <a:chExt cx="0" cy="0"/>
        </a:xfrm>
      </p:grpSpPr>
      <p:pic>
        <p:nvPicPr>
          <p:cNvPr id="11266" name="Рисунок 10"/>
          <p:cNvPicPr>
            <a:picLocks noChangeAspect="1"/>
          </p:cNvPicPr>
          <p:nvPr/>
        </p:nvPicPr>
        <p:blipFill>
          <a:blip r:embed="rId4" cstate="print"/>
          <a:srcRect/>
          <a:stretch>
            <a:fillRect/>
          </a:stretch>
        </p:blipFill>
        <p:spPr bwMode="auto">
          <a:xfrm rot="-4217061">
            <a:off x="7292181" y="5160169"/>
            <a:ext cx="1531938" cy="1460500"/>
          </a:xfrm>
          <a:prstGeom prst="rect">
            <a:avLst/>
          </a:prstGeom>
          <a:noFill/>
          <a:ln w="9525">
            <a:noFill/>
            <a:miter lim="800000"/>
            <a:headEnd/>
            <a:tailEnd/>
          </a:ln>
        </p:spPr>
      </p:pic>
      <p:sp>
        <p:nvSpPr>
          <p:cNvPr id="11267" name="Rectangle 4"/>
          <p:cNvSpPr>
            <a:spLocks noChangeArrowheads="1"/>
          </p:cNvSpPr>
          <p:nvPr/>
        </p:nvSpPr>
        <p:spPr bwMode="auto">
          <a:xfrm>
            <a:off x="2843213" y="260350"/>
            <a:ext cx="4983162" cy="646113"/>
          </a:xfrm>
          <a:prstGeom prst="rect">
            <a:avLst/>
          </a:prstGeom>
          <a:noFill/>
          <a:ln w="9525">
            <a:noFill/>
            <a:miter lim="800000"/>
            <a:headEnd/>
            <a:tailEnd/>
          </a:ln>
        </p:spPr>
        <p:txBody>
          <a:bodyPr wrap="none" anchor="ctr">
            <a:spAutoFit/>
          </a:bodyPr>
          <a:lstStyle/>
          <a:p>
            <a:pPr eaLnBrk="0" hangingPunct="0"/>
            <a:r>
              <a:rPr lang="uk-UA" sz="3600" b="1" i="1">
                <a:solidFill>
                  <a:srgbClr val="FF0000"/>
                </a:solidFill>
                <a:cs typeface="Times New Roman" pitchFamily="18" charset="0"/>
              </a:rPr>
              <a:t>Правила підготовки</a:t>
            </a:r>
          </a:p>
        </p:txBody>
      </p:sp>
      <p:pic>
        <p:nvPicPr>
          <p:cNvPr id="5125" name="Picture 5" descr="F:\ЗНО\images (1).jpg"/>
          <p:cNvPicPr>
            <a:picLocks noChangeAspect="1" noChangeArrowheads="1"/>
          </p:cNvPicPr>
          <p:nvPr/>
        </p:nvPicPr>
        <p:blipFill>
          <a:blip r:embed="rId5" cstate="print"/>
          <a:srcRect t="6517"/>
          <a:stretch>
            <a:fillRect/>
          </a:stretch>
        </p:blipFill>
        <p:spPr bwMode="auto">
          <a:xfrm>
            <a:off x="467544" y="548680"/>
            <a:ext cx="1524000" cy="206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Box 5"/>
          <p:cNvSpPr txBox="1">
            <a:spLocks noChangeArrowheads="1"/>
          </p:cNvSpPr>
          <p:nvPr/>
        </p:nvSpPr>
        <p:spPr bwMode="auto">
          <a:xfrm>
            <a:off x="2339975" y="1052513"/>
            <a:ext cx="6119813" cy="4802187"/>
          </a:xfrm>
          <a:prstGeom prst="rect">
            <a:avLst/>
          </a:prstGeom>
          <a:noFill/>
          <a:ln w="9525">
            <a:noFill/>
            <a:miter lim="800000"/>
            <a:headEnd/>
            <a:tailEnd/>
          </a:ln>
        </p:spPr>
        <p:txBody>
          <a:bodyPr>
            <a:spAutoFit/>
          </a:bodyPr>
          <a:lstStyle/>
          <a:p>
            <a:r>
              <a:rPr lang="uk-UA" b="1">
                <a:solidFill>
                  <a:srgbClr val="FF0000"/>
                </a:solidFill>
              </a:rPr>
              <a:t>4. </a:t>
            </a:r>
            <a:r>
              <a:rPr lang="uk-UA"/>
              <a:t>Заздалегідь облаштуй своє робоче місце так, щоб тебе нічого не відволікало від виконання завдань, а всі потрібні предмети були напохваті.</a:t>
            </a:r>
            <a:endParaRPr lang="ru-RU"/>
          </a:p>
          <a:p>
            <a:r>
              <a:rPr lang="uk-UA"/>
              <a:t> </a:t>
            </a:r>
            <a:endParaRPr lang="ru-RU"/>
          </a:p>
          <a:p>
            <a:r>
              <a:rPr lang="uk-UA" b="1">
                <a:solidFill>
                  <a:srgbClr val="FF0000"/>
                </a:solidFill>
              </a:rPr>
              <a:t>5. </a:t>
            </a:r>
            <a:r>
              <a:rPr lang="uk-UA"/>
              <a:t>Намагайся у процесі роботи дотримуватися визначеного графіка.</a:t>
            </a:r>
            <a:endParaRPr lang="ru-RU"/>
          </a:p>
          <a:p>
            <a:r>
              <a:rPr lang="uk-UA"/>
              <a:t> </a:t>
            </a:r>
            <a:endParaRPr lang="ru-RU"/>
          </a:p>
          <a:p>
            <a:r>
              <a:rPr lang="uk-UA" b="1">
                <a:solidFill>
                  <a:srgbClr val="FF0000"/>
                </a:solidFill>
              </a:rPr>
              <a:t>6. </a:t>
            </a:r>
            <a:r>
              <a:rPr lang="uk-UA"/>
              <a:t>Починай роботу, відпочивши. Найкращий відпочинок — 1,5-2 год. сну або прогулянка, спорт, допомога батькам по господарству, але не більше, інакше знову втомишся.</a:t>
            </a:r>
            <a:endParaRPr lang="ru-RU"/>
          </a:p>
          <a:p>
            <a:r>
              <a:rPr lang="uk-UA"/>
              <a:t> </a:t>
            </a:r>
            <a:endParaRPr lang="ru-RU"/>
          </a:p>
          <a:p>
            <a:r>
              <a:rPr lang="uk-UA" b="1">
                <a:solidFill>
                  <a:srgbClr val="FF0000"/>
                </a:solidFill>
              </a:rPr>
              <a:t>7. </a:t>
            </a:r>
            <a:r>
              <a:rPr lang="uk-UA"/>
              <a:t>Першу годину можна працювати без перерви, а далі мають бути 5-10-хвилинні перерви через кожні 40-50 хв. напруженої роботи, під час яких можна виконувати фізичні вправи для релаксації. Не роби відпочинок тривалим.</a:t>
            </a:r>
            <a:endParaRPr lang="ru-RU"/>
          </a:p>
        </p:txBody>
      </p:sp>
    </p:spTree>
  </p:cSld>
  <p:clrMapOvr>
    <a:overrideClrMapping bg1="lt1" tx1="dk1" bg2="lt2" tx2="dk2" accent1="accent1" accent2="accent2" accent3="accent3" accent4="accent4" accent5="accent5" accent6="accent6" hlink="hlink" folHlink="folHlink"/>
  </p:clrMapOvr>
  <p:transition advClick="0" advTm="1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7000" r="-17000"/>
          </a:stretch>
        </a:blipFill>
        <a:effectLst/>
      </p:bgPr>
    </p:bg>
    <p:spTree>
      <p:nvGrpSpPr>
        <p:cNvPr id="1" name=""/>
        <p:cNvGrpSpPr/>
        <p:nvPr/>
      </p:nvGrpSpPr>
      <p:grpSpPr>
        <a:xfrm>
          <a:off x="0" y="0"/>
          <a:ext cx="0" cy="0"/>
          <a:chOff x="0" y="0"/>
          <a:chExt cx="0" cy="0"/>
        </a:xfrm>
      </p:grpSpPr>
      <p:pic>
        <p:nvPicPr>
          <p:cNvPr id="12290" name="Рисунок 10"/>
          <p:cNvPicPr>
            <a:picLocks noChangeAspect="1"/>
          </p:cNvPicPr>
          <p:nvPr/>
        </p:nvPicPr>
        <p:blipFill>
          <a:blip r:embed="rId3" cstate="print"/>
          <a:srcRect/>
          <a:stretch>
            <a:fillRect/>
          </a:stretch>
        </p:blipFill>
        <p:spPr bwMode="auto">
          <a:xfrm rot="-4217061">
            <a:off x="7292181" y="5160169"/>
            <a:ext cx="1531938" cy="1460500"/>
          </a:xfrm>
          <a:prstGeom prst="rect">
            <a:avLst/>
          </a:prstGeom>
          <a:noFill/>
          <a:ln w="9525">
            <a:noFill/>
            <a:miter lim="800000"/>
            <a:headEnd/>
            <a:tailEnd/>
          </a:ln>
        </p:spPr>
      </p:pic>
      <p:sp>
        <p:nvSpPr>
          <p:cNvPr id="12291" name="Rectangle 4"/>
          <p:cNvSpPr>
            <a:spLocks noChangeArrowheads="1"/>
          </p:cNvSpPr>
          <p:nvPr/>
        </p:nvSpPr>
        <p:spPr bwMode="auto">
          <a:xfrm>
            <a:off x="2843213" y="260350"/>
            <a:ext cx="4983162" cy="646113"/>
          </a:xfrm>
          <a:prstGeom prst="rect">
            <a:avLst/>
          </a:prstGeom>
          <a:noFill/>
          <a:ln w="9525">
            <a:noFill/>
            <a:miter lim="800000"/>
            <a:headEnd/>
            <a:tailEnd/>
          </a:ln>
        </p:spPr>
        <p:txBody>
          <a:bodyPr wrap="none" anchor="ctr">
            <a:spAutoFit/>
          </a:bodyPr>
          <a:lstStyle/>
          <a:p>
            <a:pPr eaLnBrk="0" hangingPunct="0"/>
            <a:r>
              <a:rPr lang="uk-UA" sz="3600" b="1" i="1">
                <a:solidFill>
                  <a:srgbClr val="FF0000"/>
                </a:solidFill>
                <a:cs typeface="Times New Roman" pitchFamily="18" charset="0"/>
              </a:rPr>
              <a:t>Правила підготовки</a:t>
            </a:r>
          </a:p>
        </p:txBody>
      </p:sp>
      <p:pic>
        <p:nvPicPr>
          <p:cNvPr id="5125" name="Picture 5" descr="F:\ЗНО\images (1).jpg"/>
          <p:cNvPicPr>
            <a:picLocks noChangeAspect="1" noChangeArrowheads="1"/>
          </p:cNvPicPr>
          <p:nvPr/>
        </p:nvPicPr>
        <p:blipFill>
          <a:blip r:embed="rId4" cstate="print"/>
          <a:srcRect t="6517"/>
          <a:stretch>
            <a:fillRect/>
          </a:stretch>
        </p:blipFill>
        <p:spPr bwMode="auto">
          <a:xfrm>
            <a:off x="467544" y="548680"/>
            <a:ext cx="1524000" cy="206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extBox 5"/>
          <p:cNvSpPr txBox="1">
            <a:spLocks noChangeArrowheads="1"/>
          </p:cNvSpPr>
          <p:nvPr/>
        </p:nvSpPr>
        <p:spPr bwMode="auto">
          <a:xfrm>
            <a:off x="2339975" y="1052513"/>
            <a:ext cx="6119813" cy="4248150"/>
          </a:xfrm>
          <a:prstGeom prst="rect">
            <a:avLst/>
          </a:prstGeom>
          <a:noFill/>
          <a:ln w="9525">
            <a:noFill/>
            <a:miter lim="800000"/>
            <a:headEnd/>
            <a:tailEnd/>
          </a:ln>
        </p:spPr>
        <p:txBody>
          <a:bodyPr>
            <a:spAutoFit/>
          </a:bodyPr>
          <a:lstStyle/>
          <a:p>
            <a:r>
              <a:rPr lang="uk-UA" b="1">
                <a:solidFill>
                  <a:srgbClr val="FF0000"/>
                </a:solidFill>
              </a:rPr>
              <a:t>8. </a:t>
            </a:r>
            <a:r>
              <a:rPr lang="uk-UA"/>
              <a:t>Якщо якесь завдання не можеш виконати одразу, не розгублюйся, спробуй повторити за якийсь час.</a:t>
            </a:r>
            <a:endParaRPr lang="ru-RU"/>
          </a:p>
          <a:p>
            <a:r>
              <a:rPr lang="uk-UA"/>
              <a:t> </a:t>
            </a:r>
            <a:endParaRPr lang="ru-RU"/>
          </a:p>
          <a:p>
            <a:r>
              <a:rPr lang="uk-UA" b="1">
                <a:solidFill>
                  <a:srgbClr val="FF0000"/>
                </a:solidFill>
              </a:rPr>
              <a:t>9. </a:t>
            </a:r>
            <a:r>
              <a:rPr lang="uk-UA"/>
              <a:t>Також май на увазі: розпочинати будь-яку серйозну роботу, розумову чи фізичну, варто не раніше, ніж через 20-30 хв. після доброї порції їжі. Перед навчанням не бажано вживати жирну їжу, бо від неї хилить на сон — організм зосереджується на перетравленні калорійних продуктів і кров від мозку прибуває до шлунка.</a:t>
            </a:r>
            <a:endParaRPr lang="ru-RU"/>
          </a:p>
          <a:p>
            <a:r>
              <a:rPr lang="uk-UA"/>
              <a:t> </a:t>
            </a:r>
            <a:endParaRPr lang="ru-RU"/>
          </a:p>
          <a:p>
            <a:r>
              <a:rPr lang="uk-UA" b="1">
                <a:solidFill>
                  <a:srgbClr val="FF0000"/>
                </a:solidFill>
              </a:rPr>
              <a:t>10. </a:t>
            </a:r>
            <a:r>
              <a:rPr lang="uk-UA"/>
              <a:t>Залежно від психологічного типу («жайворонок» або «сова») максимально використовуй вранішній або вечірній час.</a:t>
            </a:r>
            <a:endParaRPr lang="ru-RU"/>
          </a:p>
          <a:p>
            <a:r>
              <a:rPr lang="uk-UA"/>
              <a:t> </a:t>
            </a:r>
            <a:endParaRPr lang="ru-RU"/>
          </a:p>
        </p:txBody>
      </p:sp>
    </p:spTree>
  </p:cSld>
  <p:clrMapOvr>
    <a:masterClrMapping/>
  </p:clrMapOvr>
  <p:transition advClick="0" advTm="15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7000" r="-17000"/>
          </a:stretch>
        </a:blipFill>
        <a:effectLst/>
      </p:bgPr>
    </p:bg>
    <p:spTree>
      <p:nvGrpSpPr>
        <p:cNvPr id="1" name=""/>
        <p:cNvGrpSpPr/>
        <p:nvPr/>
      </p:nvGrpSpPr>
      <p:grpSpPr>
        <a:xfrm>
          <a:off x="0" y="0"/>
          <a:ext cx="0" cy="0"/>
          <a:chOff x="0" y="0"/>
          <a:chExt cx="0" cy="0"/>
        </a:xfrm>
      </p:grpSpPr>
      <p:pic>
        <p:nvPicPr>
          <p:cNvPr id="13314" name="Рисунок 10"/>
          <p:cNvPicPr>
            <a:picLocks noChangeAspect="1"/>
          </p:cNvPicPr>
          <p:nvPr/>
        </p:nvPicPr>
        <p:blipFill>
          <a:blip r:embed="rId3" cstate="print"/>
          <a:srcRect/>
          <a:stretch>
            <a:fillRect/>
          </a:stretch>
        </p:blipFill>
        <p:spPr bwMode="auto">
          <a:xfrm rot="-4217061">
            <a:off x="7292181" y="5160169"/>
            <a:ext cx="1531938" cy="1460500"/>
          </a:xfrm>
          <a:prstGeom prst="rect">
            <a:avLst/>
          </a:prstGeom>
          <a:noFill/>
          <a:ln w="9525">
            <a:noFill/>
            <a:miter lim="800000"/>
            <a:headEnd/>
            <a:tailEnd/>
          </a:ln>
        </p:spPr>
      </p:pic>
      <p:sp>
        <p:nvSpPr>
          <p:cNvPr id="13315" name="Rectangle 4"/>
          <p:cNvSpPr>
            <a:spLocks noChangeArrowheads="1"/>
          </p:cNvSpPr>
          <p:nvPr/>
        </p:nvSpPr>
        <p:spPr bwMode="auto">
          <a:xfrm>
            <a:off x="2843213" y="260350"/>
            <a:ext cx="4983162" cy="646113"/>
          </a:xfrm>
          <a:prstGeom prst="rect">
            <a:avLst/>
          </a:prstGeom>
          <a:noFill/>
          <a:ln w="9525">
            <a:noFill/>
            <a:miter lim="800000"/>
            <a:headEnd/>
            <a:tailEnd/>
          </a:ln>
        </p:spPr>
        <p:txBody>
          <a:bodyPr wrap="none" anchor="ctr">
            <a:spAutoFit/>
          </a:bodyPr>
          <a:lstStyle/>
          <a:p>
            <a:pPr eaLnBrk="0" hangingPunct="0"/>
            <a:r>
              <a:rPr lang="uk-UA" sz="3600" b="1" i="1">
                <a:solidFill>
                  <a:srgbClr val="FF0000"/>
                </a:solidFill>
                <a:cs typeface="Times New Roman" pitchFamily="18" charset="0"/>
              </a:rPr>
              <a:t>Правила підготовки</a:t>
            </a:r>
          </a:p>
        </p:txBody>
      </p:sp>
      <p:pic>
        <p:nvPicPr>
          <p:cNvPr id="5125" name="Picture 5" descr="F:\ЗНО\images (1).jpg"/>
          <p:cNvPicPr>
            <a:picLocks noChangeAspect="1" noChangeArrowheads="1"/>
          </p:cNvPicPr>
          <p:nvPr/>
        </p:nvPicPr>
        <p:blipFill>
          <a:blip r:embed="rId4" cstate="print"/>
          <a:srcRect t="6517"/>
          <a:stretch>
            <a:fillRect/>
          </a:stretch>
        </p:blipFill>
        <p:spPr bwMode="auto">
          <a:xfrm>
            <a:off x="467544" y="548680"/>
            <a:ext cx="1524000" cy="206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7" name="TextBox 5"/>
          <p:cNvSpPr txBox="1">
            <a:spLocks noChangeArrowheads="1"/>
          </p:cNvSpPr>
          <p:nvPr/>
        </p:nvSpPr>
        <p:spPr bwMode="auto">
          <a:xfrm>
            <a:off x="2339975" y="908050"/>
            <a:ext cx="6119813" cy="2032000"/>
          </a:xfrm>
          <a:prstGeom prst="rect">
            <a:avLst/>
          </a:prstGeom>
          <a:noFill/>
          <a:ln w="9525">
            <a:noFill/>
            <a:miter lim="800000"/>
            <a:headEnd/>
            <a:tailEnd/>
          </a:ln>
        </p:spPr>
        <p:txBody>
          <a:bodyPr>
            <a:spAutoFit/>
          </a:bodyPr>
          <a:lstStyle/>
          <a:p>
            <a:r>
              <a:rPr lang="uk-UA" b="1">
                <a:solidFill>
                  <a:srgbClr val="FF0000"/>
                </a:solidFill>
              </a:rPr>
              <a:t>11. </a:t>
            </a:r>
            <a:r>
              <a:rPr lang="uk-UA"/>
              <a:t>Не втрачай почуття впевненості у власних силах. Якщо це раптом трапилося, скороти обсяг завдань, щоб виконати їх успішно. Тримайся на позиції переможця, але не бійся й поразок. Перемога не завжди приходить до найсильнішого чи найспритнішого, але рано чи пізно вона приходить до того, хто повірить у себе.</a:t>
            </a:r>
            <a:endParaRPr lang="ru-RU"/>
          </a:p>
        </p:txBody>
      </p:sp>
      <p:sp>
        <p:nvSpPr>
          <p:cNvPr id="13318" name="Rectangle 7"/>
          <p:cNvSpPr>
            <a:spLocks noChangeArrowheads="1"/>
          </p:cNvSpPr>
          <p:nvPr/>
        </p:nvSpPr>
        <p:spPr bwMode="auto">
          <a:xfrm>
            <a:off x="1042988" y="3500438"/>
            <a:ext cx="7129462" cy="461962"/>
          </a:xfrm>
          <a:prstGeom prst="rect">
            <a:avLst/>
          </a:prstGeom>
          <a:noFill/>
          <a:ln w="9525">
            <a:noFill/>
            <a:miter lim="800000"/>
            <a:headEnd/>
            <a:tailEnd/>
          </a:ln>
        </p:spPr>
        <p:txBody>
          <a:bodyPr anchor="ctr">
            <a:spAutoFit/>
          </a:bodyPr>
          <a:lstStyle/>
          <a:p>
            <a:pPr eaLnBrk="0" hangingPunct="0">
              <a:buFont typeface="Wingdings" pitchFamily="2" charset="2"/>
              <a:buChar char="Ø"/>
            </a:pPr>
            <a:r>
              <a:rPr lang="uk-UA" sz="2400" b="1">
                <a:solidFill>
                  <a:srgbClr val="C00000"/>
                </a:solidFill>
                <a:cs typeface="Times New Roman" pitchFamily="18" charset="0"/>
              </a:rPr>
              <a:t>   Успіх завжди з тим, хто його прагне.</a:t>
            </a:r>
            <a:endParaRPr lang="uk-UA" sz="3200" b="1">
              <a:solidFill>
                <a:srgbClr val="C00000"/>
              </a:solidFill>
            </a:endParaRPr>
          </a:p>
        </p:txBody>
      </p:sp>
      <p:sp>
        <p:nvSpPr>
          <p:cNvPr id="13319" name="Rectangle 7"/>
          <p:cNvSpPr>
            <a:spLocks noChangeArrowheads="1"/>
          </p:cNvSpPr>
          <p:nvPr/>
        </p:nvSpPr>
        <p:spPr bwMode="auto">
          <a:xfrm>
            <a:off x="971550" y="4437063"/>
            <a:ext cx="7129463" cy="461962"/>
          </a:xfrm>
          <a:prstGeom prst="rect">
            <a:avLst/>
          </a:prstGeom>
          <a:noFill/>
          <a:ln w="9525">
            <a:noFill/>
            <a:miter lim="800000"/>
            <a:headEnd/>
            <a:tailEnd/>
          </a:ln>
        </p:spPr>
        <p:txBody>
          <a:bodyPr anchor="ctr">
            <a:spAutoFit/>
          </a:bodyPr>
          <a:lstStyle/>
          <a:p>
            <a:pPr>
              <a:buFont typeface="Wingdings" pitchFamily="2" charset="2"/>
              <a:buChar char="Ø"/>
            </a:pPr>
            <a:r>
              <a:rPr lang="uk-UA" sz="2400" b="1">
                <a:solidFill>
                  <a:srgbClr val="C00000"/>
                </a:solidFill>
                <a:cs typeface="Times New Roman" pitchFamily="18" charset="0"/>
              </a:rPr>
              <a:t>    Повір у себе, щоб досягти успіху.</a:t>
            </a:r>
            <a:endParaRPr lang="ru-RU" sz="2400" b="1">
              <a:solidFill>
                <a:srgbClr val="C00000"/>
              </a:solidFill>
              <a:cs typeface="Times New Roman" pitchFamily="18" charset="0"/>
            </a:endParaRPr>
          </a:p>
        </p:txBody>
      </p:sp>
    </p:spTree>
  </p:cSld>
  <p:clrMapOvr>
    <a:masterClrMapping/>
  </p:clrMapOvr>
  <p:transition advClick="0" advTm="1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7000" r="-17000"/>
          </a:stretch>
        </a:blipFill>
        <a:effectLst/>
      </p:bgPr>
    </p:bg>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708400" y="260350"/>
            <a:ext cx="4983163" cy="646113"/>
          </a:xfrm>
          <a:prstGeom prst="rect">
            <a:avLst/>
          </a:prstGeom>
          <a:noFill/>
          <a:ln w="9525">
            <a:noFill/>
            <a:miter lim="800000"/>
            <a:headEnd/>
            <a:tailEnd/>
          </a:ln>
        </p:spPr>
        <p:txBody>
          <a:bodyPr wrap="none" anchor="ctr">
            <a:spAutoFit/>
          </a:bodyPr>
          <a:lstStyle/>
          <a:p>
            <a:pPr eaLnBrk="0" hangingPunct="0"/>
            <a:r>
              <a:rPr lang="uk-UA" sz="3600" b="1" i="1">
                <a:solidFill>
                  <a:srgbClr val="FF0000"/>
                </a:solidFill>
                <a:cs typeface="Times New Roman" pitchFamily="18" charset="0"/>
              </a:rPr>
              <a:t>Правила підготовки</a:t>
            </a:r>
          </a:p>
        </p:txBody>
      </p:sp>
      <p:graphicFrame>
        <p:nvGraphicFramePr>
          <p:cNvPr id="5" name="Схема 4"/>
          <p:cNvGraphicFramePr/>
          <p:nvPr/>
        </p:nvGraphicFramePr>
        <p:xfrm>
          <a:off x="971600" y="1268760"/>
          <a:ext cx="784887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7" name="Picture 11" descr="C:\Users\ПС\Desktop\картинки\images (4).jpg"/>
          <p:cNvPicPr>
            <a:picLocks noChangeAspect="1" noChangeArrowheads="1"/>
          </p:cNvPicPr>
          <p:nvPr/>
        </p:nvPicPr>
        <p:blipFill>
          <a:blip r:embed="rId8" cstate="print"/>
          <a:srcRect/>
          <a:stretch>
            <a:fillRect/>
          </a:stretch>
        </p:blipFill>
        <p:spPr bwMode="auto">
          <a:xfrm>
            <a:off x="323528" y="188640"/>
            <a:ext cx="3096344" cy="2248676"/>
          </a:xfrm>
          <a:prstGeom prst="rect">
            <a:avLst/>
          </a:prstGeom>
          <a:ln>
            <a:noFill/>
          </a:ln>
          <a:effectLst>
            <a:softEdge rad="112500"/>
          </a:effectLst>
        </p:spPr>
      </p:pic>
      <p:grpSp>
        <p:nvGrpSpPr>
          <p:cNvPr id="7" name="Группа 6"/>
          <p:cNvGrpSpPr/>
          <p:nvPr/>
        </p:nvGrpSpPr>
        <p:grpSpPr>
          <a:xfrm>
            <a:off x="755576" y="2996952"/>
            <a:ext cx="3252218" cy="2796907"/>
            <a:chOff x="899592" y="4509120"/>
            <a:chExt cx="3252218" cy="2796907"/>
          </a:xfrm>
        </p:grpSpPr>
        <p:pic>
          <p:nvPicPr>
            <p:cNvPr id="14342" name="Picture 6" descr="F:\ЗНО\картинки\bmZN1l1aAH.png"/>
            <p:cNvPicPr>
              <a:picLocks noChangeAspect="1" noChangeArrowheads="1"/>
            </p:cNvPicPr>
            <p:nvPr/>
          </p:nvPicPr>
          <p:blipFill>
            <a:blip r:embed="rId9" cstate="print"/>
            <a:srcRect/>
            <a:stretch>
              <a:fillRect/>
            </a:stretch>
          </p:blipFill>
          <p:spPr bwMode="auto">
            <a:xfrm>
              <a:off x="899592" y="4509120"/>
              <a:ext cx="3252218" cy="2796907"/>
            </a:xfrm>
            <a:prstGeom prst="rect">
              <a:avLst/>
            </a:prstGeom>
            <a:noFill/>
          </p:spPr>
        </p:pic>
        <p:sp>
          <p:nvSpPr>
            <p:cNvPr id="14340" name="TextBox 5"/>
            <p:cNvSpPr txBox="1">
              <a:spLocks noChangeArrowheads="1"/>
            </p:cNvSpPr>
            <p:nvPr/>
          </p:nvSpPr>
          <p:spPr bwMode="auto">
            <a:xfrm>
              <a:off x="1907704" y="4797152"/>
              <a:ext cx="1368152" cy="584775"/>
            </a:xfrm>
            <a:prstGeom prst="rect">
              <a:avLst/>
            </a:prstGeom>
            <a:noFill/>
            <a:ln w="9525">
              <a:noFill/>
              <a:miter lim="800000"/>
              <a:headEnd/>
              <a:tailEnd/>
            </a:ln>
          </p:spPr>
          <p:txBody>
            <a:bodyPr wrap="square">
              <a:spAutoFit/>
            </a:bodyPr>
            <a:lstStyle/>
            <a:p>
              <a:r>
                <a:rPr lang="uk-UA" sz="3200" b="1" dirty="0">
                  <a:solidFill>
                    <a:srgbClr val="C00000"/>
                  </a:solidFill>
                  <a:latin typeface="Monotype Corsiva" pitchFamily="66" charset="0"/>
                </a:rPr>
                <a:t>ЯКЩО</a:t>
              </a:r>
              <a:endParaRPr lang="ru-RU" sz="3200" b="1" dirty="0">
                <a:solidFill>
                  <a:srgbClr val="C00000"/>
                </a:solidFill>
                <a:latin typeface="Monotype Corsiva" pitchFamily="66" charset="0"/>
              </a:endParaRPr>
            </a:p>
          </p:txBody>
        </p:sp>
      </p:grpSp>
    </p:spTree>
  </p:cSld>
  <p:clrMapOvr>
    <a:masterClrMapping/>
  </p:clrMapOvr>
  <p:transition advClick="0" advTm="1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5362"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15363" name="Прямоугольник 3"/>
          <p:cNvSpPr>
            <a:spLocks noChangeArrowheads="1"/>
          </p:cNvSpPr>
          <p:nvPr/>
        </p:nvSpPr>
        <p:spPr bwMode="auto">
          <a:xfrm>
            <a:off x="395536" y="1700808"/>
            <a:ext cx="4319588" cy="2584450"/>
          </a:xfrm>
          <a:prstGeom prst="rect">
            <a:avLst/>
          </a:prstGeom>
          <a:noFill/>
          <a:ln w="9525">
            <a:noFill/>
            <a:miter lim="800000"/>
            <a:headEnd/>
            <a:tailEnd/>
          </a:ln>
        </p:spPr>
        <p:txBody>
          <a:bodyPr>
            <a:spAutoFit/>
          </a:bodyPr>
          <a:lstStyle/>
          <a:p>
            <a:pPr marL="342900" indent="-342900" eaLnBrk="0" hangingPunct="0"/>
            <a:r>
              <a:rPr lang="uk-UA" b="1" dirty="0">
                <a:solidFill>
                  <a:srgbClr val="FF0000"/>
                </a:solidFill>
                <a:cs typeface="Times New Roman" pitchFamily="18" charset="0"/>
              </a:rPr>
              <a:t>1. </a:t>
            </a:r>
            <a:r>
              <a:rPr lang="uk-UA" dirty="0">
                <a:cs typeface="Times New Roman" pitchFamily="18" charset="0"/>
              </a:rPr>
              <a:t>Позбутися хвилювання у перші хвилини тестування допоможе глибоке дихання:  зробить вдих, потім повільний видих, уявляючи при цьому, що вдихаєте цілющий кисень, енергію, а видихаєте — хвилювання, невпевненість.</a:t>
            </a:r>
          </a:p>
          <a:p>
            <a:pPr marL="342900" indent="-342900" eaLnBrk="0" hangingPunct="0">
              <a:buFontTx/>
              <a:buAutoNum type="arabicPeriod"/>
            </a:pPr>
            <a:endParaRPr lang="uk-UA" dirty="0">
              <a:cs typeface="Times New Roman" pitchFamily="18" charset="0"/>
            </a:endParaRPr>
          </a:p>
          <a:p>
            <a:pPr marL="342900" indent="-342900" eaLnBrk="0" hangingPunct="0"/>
            <a:endParaRPr lang="ru-RU" dirty="0">
              <a:cs typeface="Times New Roman" pitchFamily="18" charset="0"/>
            </a:endParaRPr>
          </a:p>
        </p:txBody>
      </p:sp>
      <p:sp>
        <p:nvSpPr>
          <p:cNvPr id="15365" name="Прямоугольник 6"/>
          <p:cNvSpPr>
            <a:spLocks noChangeArrowheads="1"/>
          </p:cNvSpPr>
          <p:nvPr/>
        </p:nvSpPr>
        <p:spPr bwMode="auto">
          <a:xfrm>
            <a:off x="2267744" y="4437112"/>
            <a:ext cx="5364163" cy="1477963"/>
          </a:xfrm>
          <a:prstGeom prst="rect">
            <a:avLst/>
          </a:prstGeom>
          <a:noFill/>
          <a:ln w="9525">
            <a:noFill/>
            <a:miter lim="800000"/>
            <a:headEnd/>
            <a:tailEnd/>
          </a:ln>
        </p:spPr>
        <p:txBody>
          <a:bodyPr>
            <a:spAutoFit/>
          </a:bodyPr>
          <a:lstStyle/>
          <a:p>
            <a:pPr marL="342900" indent="-342900" eaLnBrk="0" hangingPunct="0"/>
            <a:r>
              <a:rPr lang="uk-UA" b="1" dirty="0">
                <a:solidFill>
                  <a:srgbClr val="FF0000"/>
                </a:solidFill>
                <a:cs typeface="Times New Roman" pitchFamily="18" charset="0"/>
              </a:rPr>
              <a:t>2.  </a:t>
            </a:r>
            <a:r>
              <a:rPr lang="uk-UA" dirty="0">
                <a:cs typeface="Times New Roman" pitchFamily="18" charset="0"/>
              </a:rPr>
              <a:t>Не слід лякатися та засмучуватися у першу ж хвилину іспиту, що нічого не знаєш. Такого просто не може бути! Почніть із того питання, на яке можете правильно відповісти. Поступово пригадаєте й інші відповіді.</a:t>
            </a:r>
            <a:endParaRPr lang="ru-RU" dirty="0">
              <a:cs typeface="Times New Roman" pitchFamily="18" charset="0"/>
            </a:endParaRPr>
          </a:p>
        </p:txBody>
      </p:sp>
      <p:sp>
        <p:nvSpPr>
          <p:cNvPr id="10" name="Прямоугольник 4"/>
          <p:cNvSpPr>
            <a:spLocks noChangeArrowheads="1"/>
          </p:cNvSpPr>
          <p:nvPr/>
        </p:nvSpPr>
        <p:spPr bwMode="auto">
          <a:xfrm>
            <a:off x="611188" y="333375"/>
            <a:ext cx="2422525" cy="646113"/>
          </a:xfrm>
          <a:prstGeom prst="rect">
            <a:avLst/>
          </a:prstGeom>
          <a:noFill/>
          <a:ln w="9525">
            <a:noFill/>
            <a:miter lim="800000"/>
            <a:headEnd/>
            <a:tailEnd/>
          </a:ln>
        </p:spPr>
        <p:txBody>
          <a:bodyPr wrap="none">
            <a:spAutoFit/>
          </a:bodyPr>
          <a:lstStyle/>
          <a:p>
            <a:pPr eaLnBrk="0" hangingPunct="0"/>
            <a:r>
              <a:rPr lang="uk-UA" sz="3600" b="1" i="1" dirty="0">
                <a:solidFill>
                  <a:srgbClr val="FF0000"/>
                </a:solidFill>
                <a:cs typeface="Times New Roman" pitchFamily="18" charset="0"/>
              </a:rPr>
              <a:t>Пам’ятка</a:t>
            </a:r>
            <a:endParaRPr lang="ru-RU" sz="3600" b="1" i="1" dirty="0">
              <a:solidFill>
                <a:srgbClr val="FF0000"/>
              </a:solidFill>
              <a:cs typeface="Times New Roman" pitchFamily="18" charset="0"/>
            </a:endParaRPr>
          </a:p>
        </p:txBody>
      </p:sp>
      <p:grpSp>
        <p:nvGrpSpPr>
          <p:cNvPr id="13" name="Группа 12"/>
          <p:cNvGrpSpPr/>
          <p:nvPr/>
        </p:nvGrpSpPr>
        <p:grpSpPr>
          <a:xfrm>
            <a:off x="4836072" y="476672"/>
            <a:ext cx="3456384" cy="3456384"/>
            <a:chOff x="4836072" y="476672"/>
            <a:chExt cx="3456384" cy="3456384"/>
          </a:xfrm>
        </p:grpSpPr>
        <p:pic>
          <p:nvPicPr>
            <p:cNvPr id="15370" name="Picture 10" descr="F:\ЗНО\картинки\1364546827_1_38b24328b2980c3eb1751b5dbf655dca.jpg"/>
            <p:cNvPicPr>
              <a:picLocks noChangeAspect="1" noChangeArrowheads="1"/>
            </p:cNvPicPr>
            <p:nvPr/>
          </p:nvPicPr>
          <p:blipFill>
            <a:blip r:embed="rId4" cstate="print"/>
            <a:srcRect/>
            <a:stretch>
              <a:fillRect/>
            </a:stretch>
          </p:blipFill>
          <p:spPr bwMode="auto">
            <a:xfrm>
              <a:off x="4836072" y="476672"/>
              <a:ext cx="3456384" cy="3456384"/>
            </a:xfrm>
            <a:prstGeom prst="rect">
              <a:avLst/>
            </a:prstGeom>
            <a:ln>
              <a:noFill/>
            </a:ln>
            <a:effectLst>
              <a:softEdge rad="112500"/>
            </a:effectLst>
          </p:spPr>
        </p:pic>
        <p:sp>
          <p:nvSpPr>
            <p:cNvPr id="12" name="TextBox 11"/>
            <p:cNvSpPr txBox="1"/>
            <p:nvPr/>
          </p:nvSpPr>
          <p:spPr>
            <a:xfrm rot="20512642">
              <a:off x="5159934" y="997760"/>
              <a:ext cx="1828925" cy="892552"/>
            </a:xfrm>
            <a:prstGeom prst="rect">
              <a:avLst/>
            </a:prstGeom>
            <a:solidFill>
              <a:schemeClr val="accent5">
                <a:lumMod val="20000"/>
                <a:lumOff val="80000"/>
              </a:schemeClr>
            </a:solidFill>
          </p:spPr>
          <p:txBody>
            <a:bodyPr wrap="square" rtlCol="0">
              <a:spAutoFit/>
            </a:bodyPr>
            <a:lstStyle/>
            <a:p>
              <a:pPr algn="ctr"/>
              <a:r>
                <a:rPr lang="uk-UA" sz="2800" b="1" dirty="0" smtClean="0"/>
                <a:t>ЗНО </a:t>
              </a:r>
            </a:p>
            <a:p>
              <a:pPr algn="ctr"/>
              <a:r>
                <a:rPr lang="uk-UA" sz="2400" b="1" dirty="0" smtClean="0">
                  <a:solidFill>
                    <a:srgbClr val="C00000"/>
                  </a:solidFill>
                </a:rPr>
                <a:t>2015</a:t>
              </a:r>
              <a:endParaRPr lang="ru-RU" sz="2400" b="1" dirty="0">
                <a:solidFill>
                  <a:srgbClr val="C00000"/>
                </a:solidFill>
              </a:endParaRPr>
            </a:p>
          </p:txBody>
        </p:sp>
      </p:grpSp>
    </p:spTree>
  </p:cSld>
  <p:clrMapOvr>
    <a:masterClrMapping/>
  </p:clrMapOvr>
  <p:transition advClick="0" advTm="1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6386"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16387" name="Прямоугольник 3"/>
          <p:cNvSpPr>
            <a:spLocks noChangeArrowheads="1"/>
          </p:cNvSpPr>
          <p:nvPr/>
        </p:nvSpPr>
        <p:spPr bwMode="auto">
          <a:xfrm>
            <a:off x="3743325" y="3068638"/>
            <a:ext cx="5005388" cy="2032000"/>
          </a:xfrm>
          <a:prstGeom prst="rect">
            <a:avLst/>
          </a:prstGeom>
          <a:noFill/>
          <a:ln w="9525">
            <a:noFill/>
            <a:miter lim="800000"/>
            <a:headEnd/>
            <a:tailEnd/>
          </a:ln>
        </p:spPr>
        <p:txBody>
          <a:bodyPr>
            <a:spAutoFit/>
          </a:bodyPr>
          <a:lstStyle/>
          <a:p>
            <a:pPr eaLnBrk="0" hangingPunct="0"/>
            <a:endParaRPr lang="uk-UA">
              <a:cs typeface="Times New Roman" pitchFamily="18" charset="0"/>
            </a:endParaRPr>
          </a:p>
          <a:p>
            <a:pPr eaLnBrk="0" hangingPunct="0"/>
            <a:r>
              <a:rPr lang="uk-UA" b="1">
                <a:solidFill>
                  <a:srgbClr val="FF0000"/>
                </a:solidFill>
                <a:cs typeface="Times New Roman" pitchFamily="18" charset="0"/>
              </a:rPr>
              <a:t>4. </a:t>
            </a:r>
            <a:r>
              <a:rPr lang="uk-UA">
                <a:cs typeface="Times New Roman" pitchFamily="18" charset="0"/>
              </a:rPr>
              <a:t>Пам’ятайте, що завдання в тестах не пов’язані одне з одним, тому знання, які застосували в одному, вже вирішеному, зазвичай не допомагають, а тільки заважають концентруватися та правильно відповідати далі.</a:t>
            </a:r>
            <a:endParaRPr lang="ru-RU" sz="1000"/>
          </a:p>
        </p:txBody>
      </p:sp>
      <p:sp>
        <p:nvSpPr>
          <p:cNvPr id="16388" name="Прямоугольник 4"/>
          <p:cNvSpPr>
            <a:spLocks noChangeArrowheads="1"/>
          </p:cNvSpPr>
          <p:nvPr/>
        </p:nvSpPr>
        <p:spPr bwMode="auto">
          <a:xfrm>
            <a:off x="611188" y="333375"/>
            <a:ext cx="2422525" cy="646113"/>
          </a:xfrm>
          <a:prstGeom prst="rect">
            <a:avLst/>
          </a:prstGeom>
          <a:noFill/>
          <a:ln w="9525">
            <a:noFill/>
            <a:miter lim="800000"/>
            <a:headEnd/>
            <a:tailEnd/>
          </a:ln>
        </p:spPr>
        <p:txBody>
          <a:bodyPr wrap="none">
            <a:spAutoFit/>
          </a:bodyPr>
          <a:lstStyle/>
          <a:p>
            <a:pPr eaLnBrk="0" hangingPunct="0"/>
            <a:r>
              <a:rPr lang="uk-UA" sz="3600" b="1" i="1" dirty="0">
                <a:solidFill>
                  <a:srgbClr val="FF0000"/>
                </a:solidFill>
                <a:cs typeface="Times New Roman" pitchFamily="18" charset="0"/>
              </a:rPr>
              <a:t>Пам’ятка</a:t>
            </a:r>
            <a:endParaRPr lang="ru-RU" sz="3600" b="1" i="1" dirty="0">
              <a:solidFill>
                <a:srgbClr val="FF0000"/>
              </a:solidFill>
              <a:cs typeface="Times New Roman" pitchFamily="18" charset="0"/>
            </a:endParaRPr>
          </a:p>
        </p:txBody>
      </p:sp>
      <p:sp>
        <p:nvSpPr>
          <p:cNvPr id="16389" name="Прямоугольник 6"/>
          <p:cNvSpPr>
            <a:spLocks noChangeArrowheads="1"/>
          </p:cNvSpPr>
          <p:nvPr/>
        </p:nvSpPr>
        <p:spPr bwMode="auto">
          <a:xfrm>
            <a:off x="3924300" y="692150"/>
            <a:ext cx="4176713" cy="1200150"/>
          </a:xfrm>
          <a:prstGeom prst="rect">
            <a:avLst/>
          </a:prstGeom>
          <a:noFill/>
          <a:ln w="9525">
            <a:noFill/>
            <a:miter lim="800000"/>
            <a:headEnd/>
            <a:tailEnd/>
          </a:ln>
        </p:spPr>
        <p:txBody>
          <a:bodyPr>
            <a:spAutoFit/>
          </a:bodyPr>
          <a:lstStyle/>
          <a:p>
            <a:pPr eaLnBrk="0" hangingPunct="0"/>
            <a:r>
              <a:rPr lang="uk-UA" b="1">
                <a:solidFill>
                  <a:srgbClr val="FF0000"/>
                </a:solidFill>
                <a:cs typeface="Times New Roman" pitchFamily="18" charset="0"/>
              </a:rPr>
              <a:t>3. </a:t>
            </a:r>
            <a:r>
              <a:rPr lang="uk-UA">
                <a:cs typeface="Times New Roman" pitchFamily="18" charset="0"/>
              </a:rPr>
              <a:t>Якщо не знаєте відповіді, то краще запитання залишити й перейти до наступного. Якщо залишиться час, можна буде потім повернутися.</a:t>
            </a:r>
          </a:p>
        </p:txBody>
      </p:sp>
      <p:pic>
        <p:nvPicPr>
          <p:cNvPr id="8" name="Picture 7" descr="F:\ЗНО\images (12).jpg"/>
          <p:cNvPicPr>
            <a:picLocks noChangeAspect="1" noChangeArrowheads="1"/>
          </p:cNvPicPr>
          <p:nvPr/>
        </p:nvPicPr>
        <p:blipFill>
          <a:blip r:embed="rId4" cstate="print"/>
          <a:srcRect/>
          <a:stretch>
            <a:fillRect/>
          </a:stretch>
        </p:blipFill>
        <p:spPr bwMode="auto">
          <a:xfrm>
            <a:off x="395536" y="1844824"/>
            <a:ext cx="3133252" cy="2273539"/>
          </a:xfrm>
          <a:prstGeom prst="rect">
            <a:avLst/>
          </a:prstGeom>
          <a:ln>
            <a:noFill/>
          </a:ln>
          <a:effectLst>
            <a:softEdge rad="112500"/>
          </a:effectLst>
        </p:spPr>
      </p:pic>
    </p:spTree>
  </p:cSld>
  <p:clrMapOvr>
    <a:masterClrMapping/>
  </p:clrMapOvr>
  <p:transition advClick="0" advTm="1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7410"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17411" name="Прямоугольник 3"/>
          <p:cNvSpPr>
            <a:spLocks noChangeArrowheads="1"/>
          </p:cNvSpPr>
          <p:nvPr/>
        </p:nvSpPr>
        <p:spPr bwMode="auto">
          <a:xfrm>
            <a:off x="1187450" y="2997200"/>
            <a:ext cx="6769100" cy="2584450"/>
          </a:xfrm>
          <a:prstGeom prst="rect">
            <a:avLst/>
          </a:prstGeom>
          <a:noFill/>
          <a:ln w="9525">
            <a:noFill/>
            <a:miter lim="800000"/>
            <a:headEnd/>
            <a:tailEnd/>
          </a:ln>
        </p:spPr>
        <p:txBody>
          <a:bodyPr>
            <a:spAutoFit/>
          </a:bodyPr>
          <a:lstStyle/>
          <a:p>
            <a:pPr eaLnBrk="0" hangingPunct="0"/>
            <a:r>
              <a:rPr lang="uk-UA" b="1" dirty="0">
                <a:solidFill>
                  <a:srgbClr val="FF0000"/>
                </a:solidFill>
                <a:cs typeface="Times New Roman" pitchFamily="18" charset="0"/>
              </a:rPr>
              <a:t>5. </a:t>
            </a:r>
            <a:r>
              <a:rPr lang="uk-UA" dirty="0">
                <a:cs typeface="Times New Roman" pitchFamily="18" charset="0"/>
              </a:rPr>
              <a:t>Більшість тестових завдань можна швидше вирішити, якщо не шукати одразу правильний варіант відповіді, а послідовно виключати ті, які явно не підходять. Метод виключення дозволяє сконцентрувати увагу на одному-двох варіантах.</a:t>
            </a:r>
          </a:p>
          <a:p>
            <a:pPr eaLnBrk="0" hangingPunct="0"/>
            <a:endParaRPr lang="uk-UA" sz="1000" dirty="0"/>
          </a:p>
          <a:p>
            <a:pPr eaLnBrk="0" hangingPunct="0"/>
            <a:endParaRPr lang="uk-UA" sz="1000" dirty="0"/>
          </a:p>
          <a:p>
            <a:pPr eaLnBrk="0" hangingPunct="0"/>
            <a:endParaRPr lang="ru-RU" sz="1000" dirty="0"/>
          </a:p>
          <a:p>
            <a:pPr eaLnBrk="0" hangingPunct="0"/>
            <a:r>
              <a:rPr lang="uk-UA" b="1" dirty="0">
                <a:solidFill>
                  <a:srgbClr val="FF0000"/>
                </a:solidFill>
                <a:cs typeface="Times New Roman" pitchFamily="18" charset="0"/>
              </a:rPr>
              <a:t>6. </a:t>
            </a:r>
            <a:r>
              <a:rPr lang="uk-UA" dirty="0">
                <a:cs typeface="Times New Roman" pitchFamily="18" charset="0"/>
              </a:rPr>
              <a:t>Залиште час для перевірки своєї роботи, щоб встигнути продивитися її та помітити явні помилки.</a:t>
            </a:r>
            <a:endParaRPr lang="uk-UA" sz="2400" dirty="0"/>
          </a:p>
        </p:txBody>
      </p:sp>
      <p:sp>
        <p:nvSpPr>
          <p:cNvPr id="17412" name="Прямоугольник 4"/>
          <p:cNvSpPr>
            <a:spLocks noChangeArrowheads="1"/>
          </p:cNvSpPr>
          <p:nvPr/>
        </p:nvSpPr>
        <p:spPr bwMode="auto">
          <a:xfrm>
            <a:off x="250825" y="115888"/>
            <a:ext cx="2422525" cy="646112"/>
          </a:xfrm>
          <a:prstGeom prst="rect">
            <a:avLst/>
          </a:prstGeom>
          <a:noFill/>
          <a:ln w="9525">
            <a:noFill/>
            <a:miter lim="800000"/>
            <a:headEnd/>
            <a:tailEnd/>
          </a:ln>
        </p:spPr>
        <p:txBody>
          <a:bodyPr wrap="none">
            <a:spAutoFit/>
          </a:bodyPr>
          <a:lstStyle/>
          <a:p>
            <a:pPr eaLnBrk="0" hangingPunct="0"/>
            <a:r>
              <a:rPr lang="uk-UA" sz="3600" b="1" i="1" dirty="0">
                <a:solidFill>
                  <a:srgbClr val="FF0000"/>
                </a:solidFill>
                <a:cs typeface="Times New Roman" pitchFamily="18" charset="0"/>
              </a:rPr>
              <a:t>Пам’ятка</a:t>
            </a:r>
            <a:endParaRPr lang="ru-RU" sz="3600" b="1" i="1" dirty="0">
              <a:solidFill>
                <a:srgbClr val="FF0000"/>
              </a:solidFill>
              <a:cs typeface="Times New Roman" pitchFamily="18" charset="0"/>
            </a:endParaRPr>
          </a:p>
        </p:txBody>
      </p:sp>
      <p:pic>
        <p:nvPicPr>
          <p:cNvPr id="17415" name="Picture 7" descr="C:\Users\ПС\Desktop\картинки\380555791.jpg"/>
          <p:cNvPicPr>
            <a:picLocks noChangeAspect="1" noChangeArrowheads="1"/>
          </p:cNvPicPr>
          <p:nvPr/>
        </p:nvPicPr>
        <p:blipFill>
          <a:blip r:embed="rId4" cstate="print"/>
          <a:srcRect/>
          <a:stretch>
            <a:fillRect/>
          </a:stretch>
        </p:blipFill>
        <p:spPr bwMode="auto">
          <a:xfrm>
            <a:off x="3275856" y="188640"/>
            <a:ext cx="4314056" cy="2444632"/>
          </a:xfrm>
          <a:prstGeom prst="rect">
            <a:avLst/>
          </a:prstGeom>
          <a:ln>
            <a:noFill/>
          </a:ln>
          <a:effectLst>
            <a:softEdge rad="112500"/>
          </a:effectLst>
        </p:spPr>
      </p:pic>
    </p:spTree>
  </p:cSld>
  <p:clrMapOvr>
    <a:masterClrMapping/>
  </p:clrMapOvr>
  <p:transition advClick="0" advTm="1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18435" name="Rectangle 1"/>
          <p:cNvSpPr>
            <a:spLocks noChangeArrowheads="1"/>
          </p:cNvSpPr>
          <p:nvPr/>
        </p:nvSpPr>
        <p:spPr bwMode="auto">
          <a:xfrm>
            <a:off x="1691680" y="3063443"/>
            <a:ext cx="6984776" cy="1200329"/>
          </a:xfrm>
          <a:prstGeom prst="rect">
            <a:avLst/>
          </a:prstGeom>
          <a:noFill/>
          <a:ln w="9525">
            <a:noFill/>
            <a:miter lim="800000"/>
            <a:headEnd/>
            <a:tailEnd/>
          </a:ln>
        </p:spPr>
        <p:txBody>
          <a:bodyPr wrap="square" anchor="ctr">
            <a:spAutoFit/>
          </a:bodyPr>
          <a:lstStyle/>
          <a:p>
            <a:pPr eaLnBrk="0" hangingPunct="0">
              <a:tabLst>
                <a:tab pos="457200" algn="l"/>
              </a:tabLst>
            </a:pPr>
            <a:r>
              <a:rPr lang="uk-UA" dirty="0" smtClean="0">
                <a:cs typeface="Times New Roman" pitchFamily="18" charset="0"/>
              </a:rPr>
              <a:t>	</a:t>
            </a:r>
            <a:r>
              <a:rPr lang="uk-UA" b="1" dirty="0" smtClean="0">
                <a:solidFill>
                  <a:srgbClr val="C00000"/>
                </a:solidFill>
                <a:cs typeface="Times New Roman" pitchFamily="18" charset="0"/>
              </a:rPr>
              <a:t>Повірте </a:t>
            </a:r>
            <a:r>
              <a:rPr lang="uk-UA" b="1" dirty="0">
                <a:solidFill>
                  <a:srgbClr val="C00000"/>
                </a:solidFill>
                <a:cs typeface="Times New Roman" pitchFamily="18" charset="0"/>
              </a:rPr>
              <a:t>в себе. </a:t>
            </a:r>
            <a:r>
              <a:rPr lang="uk-UA" dirty="0">
                <a:cs typeface="Times New Roman" pitchFamily="18" charset="0"/>
              </a:rPr>
              <a:t>Ви не змогли б навчатися, якби І були на це не здатні. </a:t>
            </a:r>
            <a:r>
              <a:rPr lang="uk-UA" dirty="0">
                <a:cs typeface="Times New Roman" pitchFamily="18" charset="0"/>
              </a:rPr>
              <a:t>А це значить, що якщо ви виділите достатньо часу і підготуєтеся до іспиту належним чином, то обов’язково його складете, без зайвого хвилювання</a:t>
            </a:r>
            <a:r>
              <a:rPr lang="uk-UA" dirty="0" smtClean="0">
                <a:cs typeface="Times New Roman" pitchFamily="18" charset="0"/>
              </a:rPr>
              <a:t>.</a:t>
            </a:r>
            <a:endParaRPr lang="ru-RU" dirty="0">
              <a:cs typeface="Times New Roman" pitchFamily="18" charset="0"/>
            </a:endParaRPr>
          </a:p>
        </p:txBody>
      </p:sp>
      <p:sp>
        <p:nvSpPr>
          <p:cNvPr id="4" name="Прямоугольник 3"/>
          <p:cNvSpPr/>
          <p:nvPr/>
        </p:nvSpPr>
        <p:spPr>
          <a:xfrm>
            <a:off x="3923928" y="476672"/>
            <a:ext cx="4752528" cy="1384995"/>
          </a:xfrm>
          <a:prstGeom prst="rect">
            <a:avLst/>
          </a:prstGeom>
        </p:spPr>
        <p:txBody>
          <a:bodyPr wrap="square">
            <a:spAutoFit/>
          </a:bodyPr>
          <a:lstStyle/>
          <a:p>
            <a:pPr algn="ctr" eaLnBrk="0" hangingPunct="0">
              <a:tabLst>
                <a:tab pos="457200" algn="l"/>
              </a:tabLst>
            </a:pPr>
            <a:r>
              <a:rPr lang="uk-UA" sz="2800" b="1" i="1" dirty="0" smtClean="0">
                <a:solidFill>
                  <a:srgbClr val="FF0000"/>
                </a:solidFill>
                <a:cs typeface="Times New Roman" pitchFamily="18" charset="0"/>
              </a:rPr>
              <a:t>Поради: </a:t>
            </a:r>
            <a:r>
              <a:rPr lang="uk-UA" sz="2800" b="1" i="1" dirty="0" smtClean="0">
                <a:solidFill>
                  <a:srgbClr val="002060"/>
                </a:solidFill>
                <a:cs typeface="Times New Roman" pitchFamily="18" charset="0"/>
              </a:rPr>
              <a:t>як упоратися з екзаменаційним стресом</a:t>
            </a:r>
            <a:endParaRPr lang="ru-RU" sz="2800" b="1" i="1" dirty="0">
              <a:solidFill>
                <a:srgbClr val="002060"/>
              </a:solidFill>
              <a:cs typeface="Times New Roman" pitchFamily="18" charset="0"/>
            </a:endParaRPr>
          </a:p>
        </p:txBody>
      </p:sp>
      <p:pic>
        <p:nvPicPr>
          <p:cNvPr id="5" name="Picture 6" descr="C:\Users\ПС\Desktop\картинки\стресс.jpg"/>
          <p:cNvPicPr>
            <a:picLocks noChangeAspect="1" noChangeArrowheads="1"/>
          </p:cNvPicPr>
          <p:nvPr/>
        </p:nvPicPr>
        <p:blipFill>
          <a:blip r:embed="rId4" cstate="print"/>
          <a:srcRect/>
          <a:stretch>
            <a:fillRect/>
          </a:stretch>
        </p:blipFill>
        <p:spPr bwMode="auto">
          <a:xfrm>
            <a:off x="179512" y="260648"/>
            <a:ext cx="3600450" cy="2736850"/>
          </a:xfrm>
          <a:prstGeom prst="rect">
            <a:avLst/>
          </a:prstGeom>
          <a:ln>
            <a:noFill/>
          </a:ln>
          <a:effectLst>
            <a:softEdge rad="112500"/>
          </a:effectLst>
        </p:spPr>
      </p:pic>
      <p:pic>
        <p:nvPicPr>
          <p:cNvPr id="35842" name="Picture 2" descr="F:\ЗНО\картинки\sip2.gif"/>
          <p:cNvPicPr>
            <a:picLocks noChangeAspect="1" noChangeArrowheads="1" noCrop="1"/>
          </p:cNvPicPr>
          <p:nvPr/>
        </p:nvPicPr>
        <p:blipFill>
          <a:blip r:embed="rId5" cstate="print"/>
          <a:srcRect/>
          <a:stretch>
            <a:fillRect/>
          </a:stretch>
        </p:blipFill>
        <p:spPr bwMode="auto">
          <a:xfrm>
            <a:off x="467544" y="3212976"/>
            <a:ext cx="1008112" cy="828675"/>
          </a:xfrm>
          <a:prstGeom prst="rect">
            <a:avLst/>
          </a:prstGeom>
          <a:noFill/>
        </p:spPr>
      </p:pic>
      <p:sp>
        <p:nvSpPr>
          <p:cNvPr id="7" name="Прямоугольник 6"/>
          <p:cNvSpPr/>
          <p:nvPr/>
        </p:nvSpPr>
        <p:spPr>
          <a:xfrm>
            <a:off x="1619672" y="4365104"/>
            <a:ext cx="7200800" cy="1754326"/>
          </a:xfrm>
          <a:prstGeom prst="rect">
            <a:avLst/>
          </a:prstGeom>
        </p:spPr>
        <p:txBody>
          <a:bodyPr wrap="square">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Не намагайтеся завжди зробити все. </a:t>
            </a:r>
            <a:r>
              <a:rPr lang="uk-UA" dirty="0" smtClean="0">
                <a:cs typeface="Times New Roman" pitchFamily="18" charset="0"/>
              </a:rPr>
              <a:t>Завжди бути успішним і тягтися до зірок — це прекрасно. Але при цьому необхідно дотримуватися балансу. Думаючи, що оцінка нижча за «відмінно» означає провал, ви зводите для себе гори марного стресу. Необхідно завжди намагатися робити все добре, але не забувати, що ніхто не може постійно залишатися ідеалом.</a:t>
            </a:r>
            <a:endParaRPr lang="ru-RU" dirty="0">
              <a:cs typeface="Times New Roman" pitchFamily="18" charset="0"/>
            </a:endParaRPr>
          </a:p>
        </p:txBody>
      </p:sp>
      <p:pic>
        <p:nvPicPr>
          <p:cNvPr id="12" name="Picture 2" descr="F:\ЗНО\картинки\sip2.gif"/>
          <p:cNvPicPr>
            <a:picLocks noChangeAspect="1" noChangeArrowheads="1" noCrop="1"/>
          </p:cNvPicPr>
          <p:nvPr/>
        </p:nvPicPr>
        <p:blipFill>
          <a:blip r:embed="rId5" cstate="print"/>
          <a:srcRect/>
          <a:stretch>
            <a:fillRect/>
          </a:stretch>
        </p:blipFill>
        <p:spPr bwMode="auto">
          <a:xfrm>
            <a:off x="467544" y="4869160"/>
            <a:ext cx="1008112" cy="828675"/>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18435" name="Rectangle 1"/>
          <p:cNvSpPr>
            <a:spLocks noChangeArrowheads="1"/>
          </p:cNvSpPr>
          <p:nvPr/>
        </p:nvSpPr>
        <p:spPr bwMode="auto">
          <a:xfrm>
            <a:off x="1547664" y="2852936"/>
            <a:ext cx="7344816" cy="1477328"/>
          </a:xfrm>
          <a:prstGeom prst="rect">
            <a:avLst/>
          </a:prstGeom>
          <a:noFill/>
          <a:ln w="9525">
            <a:noFill/>
            <a:miter lim="800000"/>
            <a:headEnd/>
            <a:tailEnd/>
          </a:ln>
        </p:spPr>
        <p:txBody>
          <a:bodyPr wrap="square" anchor="ctr">
            <a:spAutoFit/>
          </a:bodyPr>
          <a:lstStyle/>
          <a:p>
            <a:pPr eaLnBrk="0" hangingPunct="0">
              <a:tabLst>
                <a:tab pos="457200" algn="l"/>
              </a:tabLst>
            </a:pPr>
            <a:r>
              <a:rPr lang="uk-UA" b="1" dirty="0" smtClean="0">
                <a:solidFill>
                  <a:srgbClr val="C00000"/>
                </a:solidFill>
                <a:cs typeface="Times New Roman" pitchFamily="18" charset="0"/>
              </a:rPr>
              <a:t>	Плануйте </a:t>
            </a:r>
            <a:r>
              <a:rPr lang="uk-UA" b="1" dirty="0">
                <a:solidFill>
                  <a:srgbClr val="C00000"/>
                </a:solidFill>
                <a:cs typeface="Times New Roman" pitchFamily="18" charset="0"/>
              </a:rPr>
              <a:t>й уживайте послідовних заходів для подолання проблем. </a:t>
            </a:r>
            <a:r>
              <a:rPr lang="uk-UA" dirty="0" smtClean="0">
                <a:cs typeface="Times New Roman" pitchFamily="18" charset="0"/>
              </a:rPr>
              <a:t>Якщо чогось не розумієте в матеріалі курсу, то розладом і стресом ви не позбудетеся проблем. Необхідно вирішувати їх спочатку, дотримуючись порад вчителя або шукати допомоги в товаришів.</a:t>
            </a:r>
            <a:endParaRPr lang="ru-RU" sz="800" dirty="0"/>
          </a:p>
        </p:txBody>
      </p:sp>
      <p:sp>
        <p:nvSpPr>
          <p:cNvPr id="4" name="Прямоугольник 3"/>
          <p:cNvSpPr/>
          <p:nvPr/>
        </p:nvSpPr>
        <p:spPr>
          <a:xfrm>
            <a:off x="3923928" y="476672"/>
            <a:ext cx="4752528" cy="1384995"/>
          </a:xfrm>
          <a:prstGeom prst="rect">
            <a:avLst/>
          </a:prstGeom>
        </p:spPr>
        <p:txBody>
          <a:bodyPr wrap="square">
            <a:spAutoFit/>
          </a:bodyPr>
          <a:lstStyle/>
          <a:p>
            <a:pPr algn="ctr" eaLnBrk="0" hangingPunct="0">
              <a:tabLst>
                <a:tab pos="457200" algn="l"/>
              </a:tabLst>
            </a:pPr>
            <a:r>
              <a:rPr lang="uk-UA" sz="2800" b="1" i="1" dirty="0" smtClean="0">
                <a:solidFill>
                  <a:srgbClr val="FF0000"/>
                </a:solidFill>
                <a:cs typeface="Times New Roman" pitchFamily="18" charset="0"/>
              </a:rPr>
              <a:t>Поради: </a:t>
            </a:r>
            <a:r>
              <a:rPr lang="uk-UA" sz="2800" b="1" i="1" dirty="0" smtClean="0">
                <a:solidFill>
                  <a:srgbClr val="002060"/>
                </a:solidFill>
                <a:cs typeface="Times New Roman" pitchFamily="18" charset="0"/>
              </a:rPr>
              <a:t>як упоратися з екзаменаційним стресом</a:t>
            </a:r>
            <a:endParaRPr lang="ru-RU" sz="2800" b="1" i="1" dirty="0">
              <a:solidFill>
                <a:srgbClr val="002060"/>
              </a:solidFill>
              <a:cs typeface="Times New Roman" pitchFamily="18" charset="0"/>
            </a:endParaRPr>
          </a:p>
        </p:txBody>
      </p:sp>
      <p:pic>
        <p:nvPicPr>
          <p:cNvPr id="5" name="Picture 6" descr="C:\Users\ПС\Desktop\картинки\стресс.jpg"/>
          <p:cNvPicPr>
            <a:picLocks noChangeAspect="1" noChangeArrowheads="1"/>
          </p:cNvPicPr>
          <p:nvPr/>
        </p:nvPicPr>
        <p:blipFill>
          <a:blip r:embed="rId4" cstate="print"/>
          <a:srcRect/>
          <a:stretch>
            <a:fillRect/>
          </a:stretch>
        </p:blipFill>
        <p:spPr bwMode="auto">
          <a:xfrm>
            <a:off x="179512" y="260648"/>
            <a:ext cx="3600450" cy="2736850"/>
          </a:xfrm>
          <a:prstGeom prst="rect">
            <a:avLst/>
          </a:prstGeom>
          <a:ln>
            <a:noFill/>
          </a:ln>
          <a:effectLst>
            <a:softEdge rad="112500"/>
          </a:effectLst>
        </p:spPr>
      </p:pic>
      <p:pic>
        <p:nvPicPr>
          <p:cNvPr id="35842" name="Picture 2" descr="F:\ЗНО\картинки\sip2.gif"/>
          <p:cNvPicPr>
            <a:picLocks noChangeAspect="1" noChangeArrowheads="1" noCrop="1"/>
          </p:cNvPicPr>
          <p:nvPr/>
        </p:nvPicPr>
        <p:blipFill>
          <a:blip r:embed="rId5" cstate="print"/>
          <a:srcRect/>
          <a:stretch>
            <a:fillRect/>
          </a:stretch>
        </p:blipFill>
        <p:spPr bwMode="auto">
          <a:xfrm>
            <a:off x="467544" y="2996952"/>
            <a:ext cx="1008112" cy="828675"/>
          </a:xfrm>
          <a:prstGeom prst="rect">
            <a:avLst/>
          </a:prstGeom>
          <a:noFill/>
        </p:spPr>
      </p:pic>
      <p:sp>
        <p:nvSpPr>
          <p:cNvPr id="7" name="Прямоугольник 6"/>
          <p:cNvSpPr/>
          <p:nvPr/>
        </p:nvSpPr>
        <p:spPr>
          <a:xfrm>
            <a:off x="1619672" y="4293096"/>
            <a:ext cx="7200800" cy="923330"/>
          </a:xfrm>
          <a:prstGeom prst="rect">
            <a:avLst/>
          </a:prstGeom>
        </p:spPr>
        <p:txBody>
          <a:bodyPr wrap="square">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Не тримайте все в собі. </a:t>
            </a:r>
            <a:r>
              <a:rPr lang="uk-UA" dirty="0" smtClean="0">
                <a:cs typeface="Times New Roman" pitchFamily="18" charset="0"/>
              </a:rPr>
              <a:t>Шукаючи підтримки у друзів і ділячись із ними проблемами, ви значно знижуєте свою тривогу перед майбутнім іспитом.</a:t>
            </a:r>
            <a:endParaRPr lang="ru-RU" sz="800" dirty="0"/>
          </a:p>
        </p:txBody>
      </p:sp>
      <p:pic>
        <p:nvPicPr>
          <p:cNvPr id="12" name="Picture 2" descr="F:\ЗНО\картинки\sip2.gif"/>
          <p:cNvPicPr>
            <a:picLocks noChangeAspect="1" noChangeArrowheads="1" noCrop="1"/>
          </p:cNvPicPr>
          <p:nvPr/>
        </p:nvPicPr>
        <p:blipFill>
          <a:blip r:embed="rId5" cstate="print"/>
          <a:srcRect/>
          <a:stretch>
            <a:fillRect/>
          </a:stretch>
        </p:blipFill>
        <p:spPr bwMode="auto">
          <a:xfrm>
            <a:off x="467544" y="4221088"/>
            <a:ext cx="1008112" cy="828675"/>
          </a:xfrm>
          <a:prstGeom prst="rect">
            <a:avLst/>
          </a:prstGeom>
          <a:noFill/>
        </p:spPr>
      </p:pic>
      <p:sp>
        <p:nvSpPr>
          <p:cNvPr id="9" name="Rectangle 1"/>
          <p:cNvSpPr>
            <a:spLocks noChangeArrowheads="1"/>
          </p:cNvSpPr>
          <p:nvPr/>
        </p:nvSpPr>
        <p:spPr bwMode="auto">
          <a:xfrm>
            <a:off x="1619672" y="5229200"/>
            <a:ext cx="7200800" cy="923330"/>
          </a:xfrm>
          <a:prstGeom prst="rect">
            <a:avLst/>
          </a:prstGeom>
          <a:noFill/>
          <a:ln w="9525">
            <a:noFill/>
            <a:miter lim="800000"/>
            <a:headEnd/>
            <a:tailEnd/>
          </a:ln>
        </p:spPr>
        <p:txBody>
          <a:bodyPr wrap="square" anchor="ctr">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Дивіться на все у перспективі. </a:t>
            </a:r>
            <a:r>
              <a:rPr lang="uk-UA" dirty="0" smtClean="0">
                <a:cs typeface="Times New Roman" pitchFamily="18" charset="0"/>
              </a:rPr>
              <a:t>Іспити можуть здаватися вам найзначнішою подією зараз, але в контексті всього вашого далекого життя це лише невелика її частина.</a:t>
            </a:r>
            <a:endParaRPr lang="ru-RU" sz="800" dirty="0"/>
          </a:p>
        </p:txBody>
      </p:sp>
      <p:pic>
        <p:nvPicPr>
          <p:cNvPr id="10" name="Picture 2" descr="F:\ЗНО\картинки\sip2.gif"/>
          <p:cNvPicPr>
            <a:picLocks noChangeAspect="1" noChangeArrowheads="1" noCrop="1"/>
          </p:cNvPicPr>
          <p:nvPr/>
        </p:nvPicPr>
        <p:blipFill>
          <a:blip r:embed="rId5" cstate="print"/>
          <a:srcRect/>
          <a:stretch>
            <a:fillRect/>
          </a:stretch>
        </p:blipFill>
        <p:spPr bwMode="auto">
          <a:xfrm>
            <a:off x="467544" y="5229200"/>
            <a:ext cx="1008112" cy="828675"/>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2050" name="Рисунок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rot="888077">
            <a:off x="3273709" y="856630"/>
            <a:ext cx="5881304" cy="677689"/>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Психологічна</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служба </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ліцею</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інформує</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Заголовок 1"/>
          <p:cNvSpPr txBox="1">
            <a:spLocks/>
          </p:cNvSpPr>
          <p:nvPr/>
        </p:nvSpPr>
        <p:spPr>
          <a:xfrm>
            <a:off x="107504" y="2636912"/>
            <a:ext cx="4176464" cy="1584176"/>
          </a:xfrm>
          <a:prstGeom prst="rect">
            <a:avLst/>
          </a:prstGeom>
        </p:spPr>
        <p:txBody>
          <a:bodyPr>
            <a:prstTxWarp prst="textPlain">
              <a:avLst/>
            </a:prstTxWarp>
            <a:normAutofit fontScale="90000" lnSpcReduction="20000"/>
            <a:scene3d>
              <a:camera prst="obliqueBottomLeft"/>
              <a:lightRig rig="threePt" dir="t"/>
            </a:scene3d>
            <a:sp3d extrusionH="57150">
              <a:bevelT w="38100" h="38100"/>
            </a:sp3d>
          </a:bodyPr>
          <a:lstStyle/>
          <a:p>
            <a:pPr algn="ctr">
              <a:defRPr/>
            </a:pPr>
            <a:r>
              <a:rPr lang="uk-UA" sz="4400" b="1" dirty="0">
                <a:solidFill>
                  <a:schemeClr val="accent3">
                    <a:lumMod val="50000"/>
                  </a:schemeClr>
                </a:solidFill>
                <a:latin typeface="+mj-lt"/>
                <a:ea typeface="+mj-ea"/>
                <a:cs typeface="+mj-cs"/>
              </a:rPr>
              <a:t>Як </a:t>
            </a:r>
          </a:p>
          <a:p>
            <a:pPr algn="ctr">
              <a:defRPr/>
            </a:pPr>
            <a:r>
              <a:rPr lang="uk-UA" sz="4400" b="1" dirty="0">
                <a:solidFill>
                  <a:schemeClr val="accent3">
                    <a:lumMod val="50000"/>
                  </a:schemeClr>
                </a:solidFill>
                <a:latin typeface="+mj-lt"/>
                <a:ea typeface="+mj-ea"/>
                <a:cs typeface="+mj-cs"/>
              </a:rPr>
              <a:t>поводитися</a:t>
            </a:r>
          </a:p>
          <a:p>
            <a:pPr algn="ctr">
              <a:defRPr/>
            </a:pPr>
            <a:r>
              <a:rPr lang="uk-UA" sz="4400" b="1" dirty="0">
                <a:solidFill>
                  <a:schemeClr val="accent3">
                    <a:lumMod val="50000"/>
                  </a:schemeClr>
                </a:solidFill>
                <a:latin typeface="+mj-lt"/>
                <a:ea typeface="+mj-ea"/>
                <a:cs typeface="+mj-cs"/>
              </a:rPr>
              <a:t> під час</a:t>
            </a:r>
            <a:endParaRPr lang="ru-RU" sz="4400" dirty="0">
              <a:solidFill>
                <a:schemeClr val="accent3">
                  <a:lumMod val="50000"/>
                </a:schemeClr>
              </a:solidFill>
              <a:latin typeface="+mj-lt"/>
              <a:ea typeface="+mj-ea"/>
              <a:cs typeface="+mj-cs"/>
            </a:endParaRPr>
          </a:p>
        </p:txBody>
      </p:sp>
      <p:pic>
        <p:nvPicPr>
          <p:cNvPr id="2053" name="Picture 2" descr="F:\ЗНО\znoknop.gif"/>
          <p:cNvPicPr>
            <a:picLocks noChangeAspect="1" noChangeArrowheads="1" noCrop="1"/>
          </p:cNvPicPr>
          <p:nvPr/>
        </p:nvPicPr>
        <p:blipFill>
          <a:blip r:embed="rId3" cstate="print"/>
          <a:srcRect/>
          <a:stretch>
            <a:fillRect/>
          </a:stretch>
        </p:blipFill>
        <p:spPr bwMode="auto">
          <a:xfrm>
            <a:off x="1042988" y="4508500"/>
            <a:ext cx="2857500" cy="1714500"/>
          </a:xfrm>
          <a:prstGeom prst="rect">
            <a:avLst/>
          </a:prstGeom>
          <a:noFill/>
          <a:ln w="9525">
            <a:noFill/>
            <a:miter lim="800000"/>
            <a:headEnd/>
            <a:tailEnd/>
          </a:ln>
        </p:spPr>
      </p:pic>
    </p:spTree>
  </p:cSld>
  <p:clrMapOvr>
    <a:masterClrMapping/>
  </p:clrMapOvr>
  <p:transition advClick="0" advTm="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4" name="Прямоугольник 3"/>
          <p:cNvSpPr/>
          <p:nvPr/>
        </p:nvSpPr>
        <p:spPr>
          <a:xfrm>
            <a:off x="3923928" y="476672"/>
            <a:ext cx="4752528" cy="1384995"/>
          </a:xfrm>
          <a:prstGeom prst="rect">
            <a:avLst/>
          </a:prstGeom>
        </p:spPr>
        <p:txBody>
          <a:bodyPr wrap="square">
            <a:spAutoFit/>
          </a:bodyPr>
          <a:lstStyle/>
          <a:p>
            <a:pPr algn="ctr" eaLnBrk="0" hangingPunct="0">
              <a:tabLst>
                <a:tab pos="457200" algn="l"/>
              </a:tabLst>
            </a:pPr>
            <a:r>
              <a:rPr lang="uk-UA" sz="2800" b="1" i="1" dirty="0" smtClean="0">
                <a:solidFill>
                  <a:srgbClr val="FF0000"/>
                </a:solidFill>
                <a:cs typeface="Times New Roman" pitchFamily="18" charset="0"/>
              </a:rPr>
              <a:t>Поради: </a:t>
            </a:r>
            <a:r>
              <a:rPr lang="uk-UA" sz="2800" b="1" i="1" dirty="0" smtClean="0">
                <a:solidFill>
                  <a:srgbClr val="002060"/>
                </a:solidFill>
                <a:cs typeface="Times New Roman" pitchFamily="18" charset="0"/>
              </a:rPr>
              <a:t>як упоратися з екзаменаційним стресом</a:t>
            </a:r>
            <a:endParaRPr lang="ru-RU" sz="2800" b="1" i="1" dirty="0">
              <a:solidFill>
                <a:srgbClr val="002060"/>
              </a:solidFill>
              <a:cs typeface="Times New Roman" pitchFamily="18" charset="0"/>
            </a:endParaRPr>
          </a:p>
        </p:txBody>
      </p:sp>
      <p:pic>
        <p:nvPicPr>
          <p:cNvPr id="5" name="Picture 6" descr="C:\Users\ПС\Desktop\картинки\стресс.jpg"/>
          <p:cNvPicPr>
            <a:picLocks noChangeAspect="1" noChangeArrowheads="1"/>
          </p:cNvPicPr>
          <p:nvPr/>
        </p:nvPicPr>
        <p:blipFill>
          <a:blip r:embed="rId4" cstate="print"/>
          <a:srcRect/>
          <a:stretch>
            <a:fillRect/>
          </a:stretch>
        </p:blipFill>
        <p:spPr bwMode="auto">
          <a:xfrm>
            <a:off x="179512" y="260648"/>
            <a:ext cx="3600450" cy="2736850"/>
          </a:xfrm>
          <a:prstGeom prst="rect">
            <a:avLst/>
          </a:prstGeom>
          <a:ln>
            <a:noFill/>
          </a:ln>
          <a:effectLst>
            <a:softEdge rad="112500"/>
          </a:effectLst>
        </p:spPr>
      </p:pic>
      <p:sp>
        <p:nvSpPr>
          <p:cNvPr id="7" name="Прямоугольник 6"/>
          <p:cNvSpPr/>
          <p:nvPr/>
        </p:nvSpPr>
        <p:spPr>
          <a:xfrm>
            <a:off x="1619672" y="3068960"/>
            <a:ext cx="7128792" cy="3108543"/>
          </a:xfrm>
          <a:prstGeom prst="rect">
            <a:avLst/>
          </a:prstGeom>
        </p:spPr>
        <p:txBody>
          <a:bodyPr wrap="square">
            <a:spAutoFit/>
          </a:bodyPr>
          <a:lstStyle/>
          <a:p>
            <a:pPr eaLnBrk="0" hangingPunct="0">
              <a:tabLst>
                <a:tab pos="457200" algn="l"/>
              </a:tabLst>
            </a:pPr>
            <a:r>
              <a:rPr lang="uk-UA" b="1" dirty="0">
                <a:solidFill>
                  <a:srgbClr val="C00000"/>
                </a:solidFill>
                <a:cs typeface="Times New Roman" pitchFamily="18" charset="0"/>
              </a:rPr>
              <a:t>Уникайте паніки. </a:t>
            </a:r>
            <a:r>
              <a:rPr lang="uk-UA" sz="1600" dirty="0" smtClean="0">
                <a:cs typeface="Times New Roman" pitchFamily="18" charset="0"/>
              </a:rPr>
              <a:t>Нервувати перед іспитом — це природно, але панікувати — непродуктивно, тому що ви не зможете мислити чітко. Найшвидший і найбільш ефективний спосіб подолання відчуття стресу й паніки — це </a:t>
            </a:r>
            <a:r>
              <a:rPr lang="uk-UA" dirty="0">
                <a:cs typeface="Times New Roman" pitchFamily="18" charset="0"/>
              </a:rPr>
              <a:t>заплющити</a:t>
            </a:r>
            <a:r>
              <a:rPr lang="uk-UA" sz="1600" dirty="0" smtClean="0">
                <a:cs typeface="Times New Roman" pitchFamily="18" charset="0"/>
              </a:rPr>
              <a:t> очі й зробити кілька повільних, глибоких вдихів і видихів. Це заспокоїть вашу нервову систему. Одночасно можна проговорити про себе кілька разів: «Я спокійний і розслаблений» або «Я знаю, що зможу це зробити, і зроблю це добре». Якщо ви відчуваєте у своїй голові порожнечу — не панікуйте! Паніка тільки ускладнить процес згадування та сприйняття інформації. Натомість, спробуйте на хвилину зосередитися на повільному, глибокому подиху. Якщо ви все ж не можете згадати необхідної інформації, переходьте до іншого питання; поверніться до забутого пізніше.</a:t>
            </a:r>
            <a:endParaRPr lang="ru-RU" sz="700" dirty="0"/>
          </a:p>
        </p:txBody>
      </p:sp>
      <p:pic>
        <p:nvPicPr>
          <p:cNvPr id="12" name="Picture 2" descr="F:\ЗНО\картинки\sip2.gif"/>
          <p:cNvPicPr>
            <a:picLocks noChangeAspect="1" noChangeArrowheads="1" noCrop="1"/>
          </p:cNvPicPr>
          <p:nvPr/>
        </p:nvPicPr>
        <p:blipFill>
          <a:blip r:embed="rId5" cstate="print"/>
          <a:srcRect/>
          <a:stretch>
            <a:fillRect/>
          </a:stretch>
        </p:blipFill>
        <p:spPr bwMode="auto">
          <a:xfrm>
            <a:off x="395536" y="4149080"/>
            <a:ext cx="1008112" cy="828675"/>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4" name="Прямоугольник 3"/>
          <p:cNvSpPr/>
          <p:nvPr/>
        </p:nvSpPr>
        <p:spPr>
          <a:xfrm>
            <a:off x="3923928" y="476672"/>
            <a:ext cx="4752528" cy="1384995"/>
          </a:xfrm>
          <a:prstGeom prst="rect">
            <a:avLst/>
          </a:prstGeom>
        </p:spPr>
        <p:txBody>
          <a:bodyPr wrap="square">
            <a:spAutoFit/>
          </a:bodyPr>
          <a:lstStyle/>
          <a:p>
            <a:pPr algn="ctr" eaLnBrk="0" hangingPunct="0">
              <a:tabLst>
                <a:tab pos="457200" algn="l"/>
              </a:tabLst>
            </a:pPr>
            <a:r>
              <a:rPr lang="uk-UA" sz="2800" b="1" i="1" dirty="0" smtClean="0">
                <a:solidFill>
                  <a:srgbClr val="FF0000"/>
                </a:solidFill>
                <a:cs typeface="Times New Roman" pitchFamily="18" charset="0"/>
              </a:rPr>
              <a:t>Поради: </a:t>
            </a:r>
            <a:r>
              <a:rPr lang="uk-UA" sz="2800" b="1" i="1" dirty="0" smtClean="0">
                <a:solidFill>
                  <a:srgbClr val="002060"/>
                </a:solidFill>
                <a:cs typeface="Times New Roman" pitchFamily="18" charset="0"/>
              </a:rPr>
              <a:t>як упоратися з екзаменаційним стресом</a:t>
            </a:r>
            <a:endParaRPr lang="ru-RU" sz="2800" b="1" i="1" dirty="0">
              <a:solidFill>
                <a:srgbClr val="002060"/>
              </a:solidFill>
              <a:cs typeface="Times New Roman" pitchFamily="18" charset="0"/>
            </a:endParaRPr>
          </a:p>
        </p:txBody>
      </p:sp>
      <p:pic>
        <p:nvPicPr>
          <p:cNvPr id="5" name="Picture 6" descr="C:\Users\ПС\Desktop\картинки\стресс.jpg"/>
          <p:cNvPicPr>
            <a:picLocks noChangeAspect="1" noChangeArrowheads="1"/>
          </p:cNvPicPr>
          <p:nvPr/>
        </p:nvPicPr>
        <p:blipFill>
          <a:blip r:embed="rId4" cstate="print"/>
          <a:srcRect/>
          <a:stretch>
            <a:fillRect/>
          </a:stretch>
        </p:blipFill>
        <p:spPr bwMode="auto">
          <a:xfrm>
            <a:off x="179512" y="260648"/>
            <a:ext cx="3600450" cy="2736850"/>
          </a:xfrm>
          <a:prstGeom prst="rect">
            <a:avLst/>
          </a:prstGeom>
          <a:ln>
            <a:noFill/>
          </a:ln>
          <a:effectLst>
            <a:softEdge rad="112500"/>
          </a:effectLst>
        </p:spPr>
      </p:pic>
      <p:sp>
        <p:nvSpPr>
          <p:cNvPr id="7" name="Прямоугольник 6"/>
          <p:cNvSpPr/>
          <p:nvPr/>
        </p:nvSpPr>
        <p:spPr>
          <a:xfrm>
            <a:off x="1619672" y="3068960"/>
            <a:ext cx="7128792" cy="923330"/>
          </a:xfrm>
          <a:prstGeom prst="rect">
            <a:avLst/>
          </a:prstGeom>
        </p:spPr>
        <p:txBody>
          <a:bodyPr wrap="square">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Після іспиту не потрібно марно гаяти час</a:t>
            </a:r>
            <a:r>
              <a:rPr lang="uk-UA" dirty="0" smtClean="0">
                <a:cs typeface="Times New Roman" pitchFamily="18" charset="0"/>
              </a:rPr>
              <a:t>, засуджуючи та критикуючи себе за те, що, на вашу думку, ви зробили не так. Найчастіше власна самооцінка буває найбільш критичною. </a:t>
            </a:r>
            <a:endParaRPr lang="ru-RU" sz="800" dirty="0"/>
          </a:p>
        </p:txBody>
      </p:sp>
      <p:pic>
        <p:nvPicPr>
          <p:cNvPr id="12" name="Picture 2" descr="F:\ЗНО\картинки\sip2.gif"/>
          <p:cNvPicPr>
            <a:picLocks noChangeAspect="1" noChangeArrowheads="1" noCrop="1"/>
          </p:cNvPicPr>
          <p:nvPr/>
        </p:nvPicPr>
        <p:blipFill>
          <a:blip r:embed="rId5" cstate="print"/>
          <a:srcRect/>
          <a:stretch>
            <a:fillRect/>
          </a:stretch>
        </p:blipFill>
        <p:spPr bwMode="auto">
          <a:xfrm>
            <a:off x="611560" y="4293096"/>
            <a:ext cx="1008112" cy="828675"/>
          </a:xfrm>
          <a:prstGeom prst="rect">
            <a:avLst/>
          </a:prstGeom>
          <a:noFill/>
        </p:spPr>
      </p:pic>
      <p:sp>
        <p:nvSpPr>
          <p:cNvPr id="8" name="Прямоугольник 7"/>
          <p:cNvSpPr/>
          <p:nvPr/>
        </p:nvSpPr>
        <p:spPr>
          <a:xfrm>
            <a:off x="1907704" y="4149080"/>
            <a:ext cx="6480720" cy="1200329"/>
          </a:xfrm>
          <a:prstGeom prst="rect">
            <a:avLst/>
          </a:prstGeom>
        </p:spPr>
        <p:txBody>
          <a:bodyPr wrap="square">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Привітайте і похваліть себе </a:t>
            </a:r>
            <a:r>
              <a:rPr lang="uk-UA" dirty="0" smtClean="0">
                <a:cs typeface="Times New Roman" pitchFamily="18" charset="0"/>
              </a:rPr>
              <a:t>за те, що зробили правильно; візьміть корисне з того, що ви могли б, на вашу думку, зробити краще, і починайте підготовку до наступного випробування.</a:t>
            </a:r>
            <a:endParaRPr lang="ru-RU" sz="800" dirty="0"/>
          </a:p>
        </p:txBody>
      </p:sp>
      <p:pic>
        <p:nvPicPr>
          <p:cNvPr id="9" name="Picture 2" descr="F:\ЗНО\картинки\sip2.gif"/>
          <p:cNvPicPr>
            <a:picLocks noChangeAspect="1" noChangeArrowheads="1" noCrop="1"/>
          </p:cNvPicPr>
          <p:nvPr/>
        </p:nvPicPr>
        <p:blipFill>
          <a:blip r:embed="rId5" cstate="print"/>
          <a:srcRect/>
          <a:stretch>
            <a:fillRect/>
          </a:stretch>
        </p:blipFill>
        <p:spPr bwMode="auto">
          <a:xfrm>
            <a:off x="539552" y="3068960"/>
            <a:ext cx="1008112" cy="828675"/>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4" name="Прямоугольник 3"/>
          <p:cNvSpPr/>
          <p:nvPr/>
        </p:nvSpPr>
        <p:spPr>
          <a:xfrm>
            <a:off x="3923928" y="476672"/>
            <a:ext cx="4752528" cy="1384995"/>
          </a:xfrm>
          <a:prstGeom prst="rect">
            <a:avLst/>
          </a:prstGeom>
        </p:spPr>
        <p:txBody>
          <a:bodyPr wrap="square">
            <a:spAutoFit/>
          </a:bodyPr>
          <a:lstStyle/>
          <a:p>
            <a:pPr algn="ctr" eaLnBrk="0" hangingPunct="0">
              <a:tabLst>
                <a:tab pos="457200" algn="l"/>
              </a:tabLst>
            </a:pPr>
            <a:r>
              <a:rPr lang="uk-UA" sz="2800" b="1" i="1" dirty="0" smtClean="0">
                <a:solidFill>
                  <a:srgbClr val="FF0000"/>
                </a:solidFill>
                <a:cs typeface="Times New Roman" pitchFamily="18" charset="0"/>
              </a:rPr>
              <a:t>Поради: </a:t>
            </a:r>
            <a:r>
              <a:rPr lang="uk-UA" sz="2800" b="1" i="1" dirty="0" smtClean="0">
                <a:solidFill>
                  <a:srgbClr val="002060"/>
                </a:solidFill>
                <a:cs typeface="Times New Roman" pitchFamily="18" charset="0"/>
              </a:rPr>
              <a:t>як упоратися з екзаменаційним стресом</a:t>
            </a:r>
            <a:endParaRPr lang="ru-RU" sz="2800" b="1" i="1" dirty="0">
              <a:solidFill>
                <a:srgbClr val="002060"/>
              </a:solidFill>
              <a:cs typeface="Times New Roman" pitchFamily="18" charset="0"/>
            </a:endParaRPr>
          </a:p>
        </p:txBody>
      </p:sp>
      <p:pic>
        <p:nvPicPr>
          <p:cNvPr id="5" name="Picture 6" descr="C:\Users\ПС\Desktop\картинки\стресс.jpg"/>
          <p:cNvPicPr>
            <a:picLocks noChangeAspect="1" noChangeArrowheads="1"/>
          </p:cNvPicPr>
          <p:nvPr/>
        </p:nvPicPr>
        <p:blipFill>
          <a:blip r:embed="rId4" cstate="print"/>
          <a:srcRect/>
          <a:stretch>
            <a:fillRect/>
          </a:stretch>
        </p:blipFill>
        <p:spPr bwMode="auto">
          <a:xfrm>
            <a:off x="179512" y="260648"/>
            <a:ext cx="3600450" cy="2736850"/>
          </a:xfrm>
          <a:prstGeom prst="rect">
            <a:avLst/>
          </a:prstGeom>
          <a:ln>
            <a:noFill/>
          </a:ln>
          <a:effectLst>
            <a:softEdge rad="112500"/>
          </a:effectLst>
        </p:spPr>
      </p:pic>
      <p:sp>
        <p:nvSpPr>
          <p:cNvPr id="7" name="Прямоугольник 6"/>
          <p:cNvSpPr/>
          <p:nvPr/>
        </p:nvSpPr>
        <p:spPr>
          <a:xfrm>
            <a:off x="1619672" y="3068960"/>
            <a:ext cx="6912768" cy="2954655"/>
          </a:xfrm>
          <a:prstGeom prst="rect">
            <a:avLst/>
          </a:prstGeom>
        </p:spPr>
        <p:txBody>
          <a:bodyPr wrap="square">
            <a:spAutoFit/>
          </a:bodyPr>
          <a:lstStyle/>
          <a:p>
            <a:pPr eaLnBrk="0" hangingPunct="0">
              <a:tabLst>
                <a:tab pos="457200" algn="l"/>
              </a:tabLst>
            </a:pPr>
            <a:r>
              <a:rPr lang="uk-UA" dirty="0" smtClean="0">
                <a:cs typeface="Times New Roman" pitchFamily="18" charset="0"/>
              </a:rPr>
              <a:t>	</a:t>
            </a:r>
            <a:r>
              <a:rPr lang="uk-UA" b="1" dirty="0">
                <a:solidFill>
                  <a:srgbClr val="C00000"/>
                </a:solidFill>
                <a:cs typeface="Times New Roman" pitchFamily="18" charset="0"/>
              </a:rPr>
              <a:t>Якщо іспити справді змушують вас почуватися нездоровим</a:t>
            </a:r>
            <a:r>
              <a:rPr lang="uk-UA" dirty="0" smtClean="0">
                <a:cs typeface="Times New Roman" pitchFamily="18" charset="0"/>
              </a:rPr>
              <a:t>, турбують або гнітять, не ховайте своїх почуттів. Поговоріть із кимось про це. У деяких культурах люди думають, що ділитися своїми почуттями й турботами з іншими — неправильно. Але це єдиний спосіб одержання допомоги и підтримки! В Англії кажуть: «Проблема, якою ти поділився, — вирішена проблема». Отже, ви обов’язково маєте знати того, з ким можете поділитися своїми турботами. Може, це буде ваш друг або член родини. Або вчитель. Або лікар. Якщо одна людина не зможе вам допомогти, то зможе інша.</a:t>
            </a:r>
            <a:endParaRPr lang="uk-UA" sz="2400" dirty="0"/>
          </a:p>
        </p:txBody>
      </p:sp>
      <p:pic>
        <p:nvPicPr>
          <p:cNvPr id="9" name="Picture 2" descr="F:\ЗНО\картинки\sip2.gif"/>
          <p:cNvPicPr>
            <a:picLocks noChangeAspect="1" noChangeArrowheads="1" noCrop="1"/>
          </p:cNvPicPr>
          <p:nvPr/>
        </p:nvPicPr>
        <p:blipFill>
          <a:blip r:embed="rId5" cstate="print"/>
          <a:srcRect/>
          <a:stretch>
            <a:fillRect/>
          </a:stretch>
        </p:blipFill>
        <p:spPr bwMode="auto">
          <a:xfrm>
            <a:off x="539552" y="3068960"/>
            <a:ext cx="1008112" cy="828675"/>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99592" y="3068960"/>
            <a:ext cx="7272808" cy="1200329"/>
          </a:xfrm>
          <a:prstGeom prst="rect">
            <a:avLst/>
          </a:prstGeom>
        </p:spPr>
        <p:txBody>
          <a:bodyPr wrap="square">
            <a:spAutoFit/>
          </a:bodyPr>
          <a:lstStyle/>
          <a:p>
            <a:pPr algn="ctr" eaLnBrk="0" hangingPunct="0"/>
            <a:r>
              <a:rPr lang="uk-UA" dirty="0" smtClean="0">
                <a:cs typeface="Times New Roman" pitchFamily="18" charset="0"/>
              </a:rPr>
              <a:t>	</a:t>
            </a:r>
            <a:r>
              <a:rPr lang="uk-UA" sz="2400" b="1" i="1" dirty="0" smtClean="0">
                <a:cs typeface="Times New Roman" pitchFamily="18" charset="0"/>
              </a:rPr>
              <a:t>Незабаром розпочнуться іспити ЗНО.</a:t>
            </a:r>
          </a:p>
          <a:p>
            <a:pPr algn="ctr" eaLnBrk="0" hangingPunct="0"/>
            <a:r>
              <a:rPr lang="uk-UA" sz="2400" b="1" i="1" dirty="0" smtClean="0">
                <a:cs typeface="Times New Roman" pitchFamily="18" charset="0"/>
              </a:rPr>
              <a:t> Як усе встигнути вивчити, повторити та ще й вирішити особисті справи? </a:t>
            </a:r>
            <a:endParaRPr lang="ru-RU" sz="1200" b="1" i="1" dirty="0"/>
          </a:p>
        </p:txBody>
      </p:sp>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pic>
        <p:nvPicPr>
          <p:cNvPr id="18436" name="Picture 4" descr="F:\ЗНО\картинки\зно.jpg"/>
          <p:cNvPicPr>
            <a:picLocks noChangeAspect="1" noChangeArrowheads="1"/>
          </p:cNvPicPr>
          <p:nvPr/>
        </p:nvPicPr>
        <p:blipFill>
          <a:blip r:embed="rId4" cstate="print"/>
          <a:srcRect/>
          <a:stretch>
            <a:fillRect/>
          </a:stretch>
        </p:blipFill>
        <p:spPr bwMode="auto">
          <a:xfrm flipH="1">
            <a:off x="3131840" y="4505325"/>
            <a:ext cx="3024336" cy="2352675"/>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99592" y="3068960"/>
            <a:ext cx="7272808" cy="830997"/>
          </a:xfrm>
          <a:prstGeom prst="rect">
            <a:avLst/>
          </a:prstGeom>
        </p:spPr>
        <p:txBody>
          <a:bodyPr wrap="square">
            <a:spAutoFit/>
          </a:bodyPr>
          <a:lstStyle/>
          <a:p>
            <a:pPr algn="ctr" eaLnBrk="0" hangingPunct="0"/>
            <a:r>
              <a:rPr lang="uk-UA" sz="2400" b="1" i="1" dirty="0">
                <a:cs typeface="Times New Roman" pitchFamily="18" charset="0"/>
              </a:rPr>
              <a:t>Скористайтесь цими способами у боротьбі із втомою, напруженням, браком часу.</a:t>
            </a:r>
            <a:endParaRPr lang="ru-RU" sz="2400" b="1" i="1" dirty="0">
              <a:cs typeface="Times New Roman" pitchFamily="18" charset="0"/>
            </a:endParaRPr>
          </a:p>
        </p:txBody>
      </p:sp>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pic>
        <p:nvPicPr>
          <p:cNvPr id="18436" name="Picture 4" descr="F:\ЗНО\картинки\зно.jpg"/>
          <p:cNvPicPr>
            <a:picLocks noChangeAspect="1" noChangeArrowheads="1"/>
          </p:cNvPicPr>
          <p:nvPr/>
        </p:nvPicPr>
        <p:blipFill>
          <a:blip r:embed="rId4" cstate="print"/>
          <a:srcRect/>
          <a:stretch>
            <a:fillRect/>
          </a:stretch>
        </p:blipFill>
        <p:spPr bwMode="auto">
          <a:xfrm flipH="1">
            <a:off x="3131840" y="4505325"/>
            <a:ext cx="3024336" cy="2352675"/>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sp>
        <p:nvSpPr>
          <p:cNvPr id="8" name="Прямоугольник 7"/>
          <p:cNvSpPr/>
          <p:nvPr/>
        </p:nvSpPr>
        <p:spPr>
          <a:xfrm>
            <a:off x="3059832" y="3356992"/>
            <a:ext cx="5832648" cy="2031325"/>
          </a:xfrm>
          <a:prstGeom prst="rect">
            <a:avLst/>
          </a:prstGeom>
        </p:spPr>
        <p:txBody>
          <a:bodyPr wrap="square">
            <a:spAutoFit/>
          </a:bodyPr>
          <a:lstStyle/>
          <a:p>
            <a:pPr eaLnBrk="0" hangingPunct="0"/>
            <a:r>
              <a:rPr lang="uk-UA" dirty="0" smtClean="0">
                <a:cs typeface="Times New Roman" pitchFamily="18" charset="0"/>
              </a:rPr>
              <a:t>	</a:t>
            </a:r>
            <a:r>
              <a:rPr lang="uk-UA" b="1" i="1" dirty="0" smtClean="0">
                <a:cs typeface="Times New Roman" pitchFamily="18" charset="0"/>
              </a:rPr>
              <a:t>Плануйте завтрашній день. Заведіть блокнотик, у який щовечора записуйте, що вам треба зробити завтра.</a:t>
            </a:r>
          </a:p>
          <a:p>
            <a:pPr eaLnBrk="0" hangingPunct="0"/>
            <a:endParaRPr lang="uk-UA" b="1" i="1" dirty="0">
              <a:cs typeface="Times New Roman" pitchFamily="18" charset="0"/>
            </a:endParaRPr>
          </a:p>
          <a:p>
            <a:pPr eaLnBrk="0" hangingPunct="0"/>
            <a:endParaRPr lang="uk-UA" b="1" i="1" dirty="0" smtClean="0">
              <a:cs typeface="Times New Roman" pitchFamily="18" charset="0"/>
            </a:endParaRPr>
          </a:p>
          <a:p>
            <a:pPr eaLnBrk="0" hangingPunct="0"/>
            <a:r>
              <a:rPr lang="uk-UA" b="1" i="1" dirty="0" smtClean="0">
                <a:cs typeface="Times New Roman" pitchFamily="18" charset="0"/>
              </a:rPr>
              <a:t>	 І обов’язково перевіряйте, чи все із запланованого встигли зробити.</a:t>
            </a:r>
            <a:endParaRPr lang="ru-RU" sz="1050" b="1" i="1" dirty="0"/>
          </a:p>
        </p:txBody>
      </p:sp>
      <p:pic>
        <p:nvPicPr>
          <p:cNvPr id="37890" name="Picture 2" descr="F:\ЗНО\картинки\p1.gif"/>
          <p:cNvPicPr>
            <a:picLocks noChangeAspect="1" noChangeArrowheads="1" noCrop="1"/>
          </p:cNvPicPr>
          <p:nvPr/>
        </p:nvPicPr>
        <p:blipFill>
          <a:blip r:embed="rId4" cstate="print"/>
          <a:srcRect/>
          <a:stretch>
            <a:fillRect/>
          </a:stretch>
        </p:blipFill>
        <p:spPr bwMode="auto">
          <a:xfrm>
            <a:off x="395536" y="3284984"/>
            <a:ext cx="2633938" cy="2301230"/>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sp>
        <p:nvSpPr>
          <p:cNvPr id="4" name="Прямоугольник 3"/>
          <p:cNvSpPr/>
          <p:nvPr/>
        </p:nvSpPr>
        <p:spPr>
          <a:xfrm>
            <a:off x="179512" y="3068960"/>
            <a:ext cx="5040560" cy="2585323"/>
          </a:xfrm>
          <a:prstGeom prst="rect">
            <a:avLst/>
          </a:prstGeom>
        </p:spPr>
        <p:txBody>
          <a:bodyPr wrap="square">
            <a:spAutoFit/>
          </a:bodyPr>
          <a:lstStyle/>
          <a:p>
            <a:pPr eaLnBrk="0" hangingPunct="0"/>
            <a:r>
              <a:rPr lang="uk-UA" dirty="0" smtClean="0">
                <a:cs typeface="Times New Roman" pitchFamily="18" charset="0"/>
              </a:rPr>
              <a:t>	</a:t>
            </a:r>
            <a:r>
              <a:rPr lang="uk-UA" b="1" i="1" dirty="0">
                <a:cs typeface="Times New Roman" pitchFamily="18" charset="0"/>
              </a:rPr>
              <a:t>Не дивіться телевізор. </a:t>
            </a:r>
            <a:r>
              <a:rPr lang="uk-UA" b="1" i="1" dirty="0">
                <a:cs typeface="Times New Roman" pitchFamily="18" charset="0"/>
              </a:rPr>
              <a:t>Ваше життя набагато цікавіше, ніж життя героїв серіалу чи події у світі</a:t>
            </a:r>
            <a:r>
              <a:rPr lang="uk-UA" b="1" i="1" dirty="0" smtClean="0">
                <a:cs typeface="Times New Roman" pitchFamily="18" charset="0"/>
              </a:rPr>
              <a:t>.</a:t>
            </a:r>
          </a:p>
          <a:p>
            <a:pPr eaLnBrk="0" hangingPunct="0"/>
            <a:r>
              <a:rPr lang="uk-UA" b="1" i="1" dirty="0" smtClean="0">
                <a:cs typeface="Times New Roman" pitchFamily="18" charset="0"/>
              </a:rPr>
              <a:t> </a:t>
            </a:r>
          </a:p>
          <a:p>
            <a:pPr eaLnBrk="0" hangingPunct="0"/>
            <a:r>
              <a:rPr lang="uk-UA" b="1" i="1" dirty="0">
                <a:cs typeface="Times New Roman" pitchFamily="18" charset="0"/>
              </a:rPr>
              <a:t>	</a:t>
            </a:r>
            <a:r>
              <a:rPr lang="uk-UA" b="1" i="1" dirty="0" smtClean="0">
                <a:cs typeface="Times New Roman" pitchFamily="18" charset="0"/>
              </a:rPr>
              <a:t>Якщо </a:t>
            </a:r>
            <a:r>
              <a:rPr lang="uk-UA" b="1" i="1" dirty="0">
                <a:cs typeface="Times New Roman" pitchFamily="18" charset="0"/>
              </a:rPr>
              <a:t>станеться щось глобальне, то ваші друзі, родичі сповістять вас. Не забувайте, вам ще потрібно багато встигнути для свого зоряного майбутнього! </a:t>
            </a:r>
            <a:endParaRPr lang="ru-RU" b="1" i="1" dirty="0">
              <a:cs typeface="Times New Roman" pitchFamily="18" charset="0"/>
            </a:endParaRPr>
          </a:p>
        </p:txBody>
      </p:sp>
      <p:sp>
        <p:nvSpPr>
          <p:cNvPr id="5" name="Прямоугольник 4"/>
          <p:cNvSpPr/>
          <p:nvPr/>
        </p:nvSpPr>
        <p:spPr>
          <a:xfrm>
            <a:off x="827584" y="6093296"/>
            <a:ext cx="7128792" cy="369332"/>
          </a:xfrm>
          <a:prstGeom prst="rect">
            <a:avLst/>
          </a:prstGeom>
        </p:spPr>
        <p:txBody>
          <a:bodyPr wrap="square">
            <a:spAutoFit/>
          </a:bodyPr>
          <a:lstStyle/>
          <a:p>
            <a:r>
              <a:rPr lang="uk-UA" b="1" i="1" dirty="0" smtClean="0">
                <a:cs typeface="Times New Roman" pitchFamily="18" charset="0"/>
              </a:rPr>
              <a:t>Переконайтесь — життя без телевізора є.</a:t>
            </a:r>
            <a:endParaRPr lang="ru-RU" dirty="0"/>
          </a:p>
        </p:txBody>
      </p:sp>
      <p:pic>
        <p:nvPicPr>
          <p:cNvPr id="38914" name="Picture 2" descr="F:\ЗНО\картинки\tumblr_m6bvb4EXXW1qavxr1o3_500.gif"/>
          <p:cNvPicPr>
            <a:picLocks noChangeAspect="1" noChangeArrowheads="1" noCrop="1"/>
          </p:cNvPicPr>
          <p:nvPr/>
        </p:nvPicPr>
        <p:blipFill>
          <a:blip r:embed="rId4" cstate="print"/>
          <a:srcRect/>
          <a:stretch>
            <a:fillRect/>
          </a:stretch>
        </p:blipFill>
        <p:spPr bwMode="auto">
          <a:xfrm>
            <a:off x="5148064" y="3356992"/>
            <a:ext cx="3695265" cy="2025005"/>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sp>
        <p:nvSpPr>
          <p:cNvPr id="4" name="Прямоугольник 3"/>
          <p:cNvSpPr/>
          <p:nvPr/>
        </p:nvSpPr>
        <p:spPr>
          <a:xfrm>
            <a:off x="4211960" y="3212976"/>
            <a:ext cx="4932040" cy="2308324"/>
          </a:xfrm>
          <a:prstGeom prst="rect">
            <a:avLst/>
          </a:prstGeom>
        </p:spPr>
        <p:txBody>
          <a:bodyPr wrap="square">
            <a:spAutoFit/>
          </a:bodyPr>
          <a:lstStyle/>
          <a:p>
            <a:pPr eaLnBrk="0" hangingPunct="0"/>
            <a:r>
              <a:rPr lang="uk-UA" b="1" i="1" dirty="0" smtClean="0">
                <a:cs typeface="Times New Roman" pitchFamily="18" charset="0"/>
              </a:rPr>
              <a:t>	Навчіться </a:t>
            </a:r>
            <a:r>
              <a:rPr lang="uk-UA" b="1" i="1" dirty="0">
                <a:cs typeface="Times New Roman" pitchFamily="18" charset="0"/>
              </a:rPr>
              <a:t>відпочивати. Відпочинок теж потрібно занести до списку важливих справ</a:t>
            </a:r>
            <a:r>
              <a:rPr lang="uk-UA" b="1" i="1" dirty="0" smtClean="0">
                <a:cs typeface="Times New Roman" pitchFamily="18" charset="0"/>
              </a:rPr>
              <a:t>.</a:t>
            </a:r>
          </a:p>
          <a:p>
            <a:pPr eaLnBrk="0" hangingPunct="0"/>
            <a:r>
              <a:rPr lang="uk-UA" b="1" i="1" dirty="0">
                <a:cs typeface="Times New Roman" pitchFamily="18" charset="0"/>
              </a:rPr>
              <a:t>	</a:t>
            </a:r>
            <a:r>
              <a:rPr lang="uk-UA" b="1" i="1" dirty="0" smtClean="0">
                <a:cs typeface="Times New Roman" pitchFamily="18" charset="0"/>
              </a:rPr>
              <a:t> </a:t>
            </a:r>
            <a:r>
              <a:rPr lang="uk-UA" b="1" i="1" dirty="0">
                <a:cs typeface="Times New Roman" pitchFamily="18" charset="0"/>
              </a:rPr>
              <a:t>Тільки після доброго відпочинку, прогулянки відновиться ваша розумова працездатність і здатність запам’ятовувати складний навчальний матеріал.</a:t>
            </a:r>
            <a:endParaRPr lang="ru-RU" b="1" i="1" dirty="0">
              <a:cs typeface="Times New Roman" pitchFamily="18" charset="0"/>
            </a:endParaRPr>
          </a:p>
        </p:txBody>
      </p:sp>
      <p:pic>
        <p:nvPicPr>
          <p:cNvPr id="39938" name="Picture 2" descr="F:\ЗНО\картинки\33Qloyprplc.jpg"/>
          <p:cNvPicPr>
            <a:picLocks noChangeAspect="1" noChangeArrowheads="1"/>
          </p:cNvPicPr>
          <p:nvPr/>
        </p:nvPicPr>
        <p:blipFill>
          <a:blip r:embed="rId4" cstate="print"/>
          <a:srcRect r="8696"/>
          <a:stretch>
            <a:fillRect/>
          </a:stretch>
        </p:blipFill>
        <p:spPr bwMode="auto">
          <a:xfrm>
            <a:off x="251520" y="3140968"/>
            <a:ext cx="3896694" cy="2663855"/>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sp>
        <p:nvSpPr>
          <p:cNvPr id="4" name="Прямоугольник 3"/>
          <p:cNvSpPr/>
          <p:nvPr/>
        </p:nvSpPr>
        <p:spPr>
          <a:xfrm>
            <a:off x="395536" y="3212976"/>
            <a:ext cx="4572000" cy="2031325"/>
          </a:xfrm>
          <a:prstGeom prst="rect">
            <a:avLst/>
          </a:prstGeom>
        </p:spPr>
        <p:txBody>
          <a:bodyPr>
            <a:spAutoFit/>
          </a:bodyPr>
          <a:lstStyle/>
          <a:p>
            <a:pPr eaLnBrk="0" hangingPunct="0"/>
            <a:r>
              <a:rPr lang="uk-UA" dirty="0" smtClean="0">
                <a:cs typeface="Times New Roman" pitchFamily="18" charset="0"/>
              </a:rPr>
              <a:t>	</a:t>
            </a:r>
            <a:r>
              <a:rPr lang="uk-UA" b="1" i="1" dirty="0">
                <a:cs typeface="Times New Roman" pitchFamily="18" charset="0"/>
              </a:rPr>
              <a:t>Переводьте увагу з одного заняття на інше. </a:t>
            </a:r>
            <a:r>
              <a:rPr lang="uk-UA" b="1" i="1" dirty="0">
                <a:cs typeface="Times New Roman" pitchFamily="18" charset="0"/>
              </a:rPr>
              <a:t>Зміна видів робіт усуває одноманітність. </a:t>
            </a:r>
            <a:endParaRPr lang="uk-UA" b="1" i="1" dirty="0" smtClean="0">
              <a:cs typeface="Times New Roman" pitchFamily="18" charset="0"/>
            </a:endParaRPr>
          </a:p>
          <a:p>
            <a:pPr eaLnBrk="0" hangingPunct="0"/>
            <a:r>
              <a:rPr lang="uk-UA" b="1" i="1" dirty="0">
                <a:cs typeface="Times New Roman" pitchFamily="18" charset="0"/>
              </a:rPr>
              <a:t>	</a:t>
            </a:r>
            <a:r>
              <a:rPr lang="uk-UA" b="1" i="1" dirty="0" smtClean="0">
                <a:cs typeface="Times New Roman" pitchFamily="18" charset="0"/>
              </a:rPr>
              <a:t>Після </a:t>
            </a:r>
            <a:r>
              <a:rPr lang="uk-UA" b="1" i="1" dirty="0">
                <a:cs typeface="Times New Roman" pitchFamily="18" charset="0"/>
              </a:rPr>
              <a:t>того, як ви 3 години просиділи за книжками, можете піти на консультацію до друзів або допомогти батькам.</a:t>
            </a:r>
            <a:endParaRPr lang="ru-RU" b="1" i="1" dirty="0">
              <a:cs typeface="Times New Roman" pitchFamily="18" charset="0"/>
            </a:endParaRPr>
          </a:p>
        </p:txBody>
      </p:sp>
      <p:sp>
        <p:nvSpPr>
          <p:cNvPr id="40964" name="AutoShape 4" descr="https://encrypted-tbn2.gstatic.com/images?q=tbn:ANd9GcT2KKDOP3bYz2z2w6mmH0uudmXNMTfzW_9hn3191nA-eYK0IxUXS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66" name="Picture 6" descr="https://encrypted-tbn1.gstatic.com/images?q=tbn:ANd9GcTwTl89s7fdXYVtGfW_6xTRrsHAGR7SIJpephyMcmLb0kGAXgdZpw"/>
          <p:cNvPicPr>
            <a:picLocks noChangeAspect="1" noChangeArrowheads="1"/>
          </p:cNvPicPr>
          <p:nvPr/>
        </p:nvPicPr>
        <p:blipFill>
          <a:blip r:embed="rId4" cstate="print">
            <a:lum contrast="30000"/>
          </a:blip>
          <a:srcRect/>
          <a:stretch>
            <a:fillRect/>
          </a:stretch>
        </p:blipFill>
        <p:spPr bwMode="auto">
          <a:xfrm>
            <a:off x="5004048" y="3284984"/>
            <a:ext cx="3489061" cy="2769096"/>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36866" name="Picture 2" descr="F:\ЗНО\картинки\1236762116_67.gif"/>
          <p:cNvPicPr>
            <a:picLocks noChangeAspect="1" noChangeArrowheads="1" noCrop="1"/>
          </p:cNvPicPr>
          <p:nvPr/>
        </p:nvPicPr>
        <p:blipFill>
          <a:blip r:embed="rId3" cstate="print"/>
          <a:srcRect/>
          <a:stretch>
            <a:fillRect/>
          </a:stretch>
        </p:blipFill>
        <p:spPr bwMode="auto">
          <a:xfrm>
            <a:off x="0" y="0"/>
            <a:ext cx="9144000" cy="2641476"/>
          </a:xfrm>
          <a:prstGeom prst="rect">
            <a:avLst/>
          </a:prstGeom>
          <a:noFill/>
        </p:spPr>
      </p:pic>
      <p:sp>
        <p:nvSpPr>
          <p:cNvPr id="6" name="Прямоугольник 5"/>
          <p:cNvSpPr/>
          <p:nvPr/>
        </p:nvSpPr>
        <p:spPr>
          <a:xfrm>
            <a:off x="3131840" y="692696"/>
            <a:ext cx="3329181" cy="1077218"/>
          </a:xfrm>
          <a:prstGeom prst="rect">
            <a:avLst/>
          </a:prstGeom>
        </p:spPr>
        <p:txBody>
          <a:bodyPr wrap="none">
            <a:spAutoFit/>
          </a:bodyPr>
          <a:lstStyle/>
          <a:p>
            <a:pPr algn="ctr" eaLnBrk="0" hangingPunct="0"/>
            <a:r>
              <a:rPr lang="uk-UA" sz="3200" b="1" dirty="0" smtClean="0">
                <a:solidFill>
                  <a:schemeClr val="bg1"/>
                </a:solidFill>
                <a:cs typeface="Times New Roman" pitchFamily="18" charset="0"/>
              </a:rPr>
              <a:t>П’ять способів </a:t>
            </a:r>
          </a:p>
          <a:p>
            <a:pPr algn="ctr" eaLnBrk="0" hangingPunct="0"/>
            <a:r>
              <a:rPr lang="uk-UA" sz="3200" b="1" dirty="0" smtClean="0">
                <a:solidFill>
                  <a:schemeClr val="bg1"/>
                </a:solidFill>
                <a:cs typeface="Times New Roman" pitchFamily="18" charset="0"/>
              </a:rPr>
              <a:t>усе встигнути</a:t>
            </a:r>
            <a:endParaRPr lang="ru-RU" sz="1100" dirty="0">
              <a:solidFill>
                <a:schemeClr val="bg1"/>
              </a:solidFill>
            </a:endParaRPr>
          </a:p>
        </p:txBody>
      </p:sp>
      <p:sp>
        <p:nvSpPr>
          <p:cNvPr id="4" name="Прямоугольник 3"/>
          <p:cNvSpPr/>
          <p:nvPr/>
        </p:nvSpPr>
        <p:spPr>
          <a:xfrm>
            <a:off x="4644008" y="3717032"/>
            <a:ext cx="4230216" cy="1477328"/>
          </a:xfrm>
          <a:prstGeom prst="rect">
            <a:avLst/>
          </a:prstGeom>
        </p:spPr>
        <p:txBody>
          <a:bodyPr wrap="square">
            <a:spAutoFit/>
          </a:bodyPr>
          <a:lstStyle/>
          <a:p>
            <a:pPr eaLnBrk="0" hangingPunct="0"/>
            <a:r>
              <a:rPr lang="uk-UA" b="1" i="1" dirty="0" smtClean="0">
                <a:cs typeface="Times New Roman" pitchFamily="18" charset="0"/>
              </a:rPr>
              <a:t>	Визначте </a:t>
            </a:r>
            <a:r>
              <a:rPr lang="uk-UA" b="1" i="1" dirty="0">
                <a:cs typeface="Times New Roman" pitchFamily="18" charset="0"/>
              </a:rPr>
              <a:t>пріоритети. Почніть свій день із вирішення важливого завдання</a:t>
            </a:r>
            <a:r>
              <a:rPr lang="uk-UA" b="1" i="1" dirty="0" smtClean="0">
                <a:cs typeface="Times New Roman" pitchFamily="18" charset="0"/>
              </a:rPr>
              <a:t>.</a:t>
            </a:r>
          </a:p>
          <a:p>
            <a:pPr eaLnBrk="0" hangingPunct="0"/>
            <a:endParaRPr lang="uk-UA" b="1" i="1" dirty="0" smtClean="0">
              <a:cs typeface="Times New Roman" pitchFamily="18" charset="0"/>
            </a:endParaRPr>
          </a:p>
          <a:p>
            <a:pPr eaLnBrk="0" hangingPunct="0"/>
            <a:r>
              <a:rPr lang="uk-UA" b="1" i="1" dirty="0">
                <a:cs typeface="Times New Roman" pitchFamily="18" charset="0"/>
              </a:rPr>
              <a:t>	</a:t>
            </a:r>
            <a:endParaRPr lang="uk-UA" b="1" i="1" dirty="0">
              <a:cs typeface="Times New Roman" pitchFamily="18" charset="0"/>
            </a:endParaRPr>
          </a:p>
        </p:txBody>
      </p:sp>
      <p:sp>
        <p:nvSpPr>
          <p:cNvPr id="5" name="Прямоугольник 4"/>
          <p:cNvSpPr/>
          <p:nvPr/>
        </p:nvSpPr>
        <p:spPr>
          <a:xfrm>
            <a:off x="1691680" y="5877272"/>
            <a:ext cx="7128792" cy="369332"/>
          </a:xfrm>
          <a:prstGeom prst="rect">
            <a:avLst/>
          </a:prstGeom>
        </p:spPr>
        <p:txBody>
          <a:bodyPr wrap="square">
            <a:spAutoFit/>
          </a:bodyPr>
          <a:lstStyle/>
          <a:p>
            <a:r>
              <a:rPr lang="uk-UA" b="1" i="1" dirty="0" smtClean="0">
                <a:cs typeface="Times New Roman" pitchFamily="18" charset="0"/>
              </a:rPr>
              <a:t>Менш важливі справи залиште на завтра.</a:t>
            </a:r>
            <a:endParaRPr lang="ru-RU" dirty="0"/>
          </a:p>
        </p:txBody>
      </p:sp>
      <p:pic>
        <p:nvPicPr>
          <p:cNvPr id="41985" name="Picture 1" descr="F:\ЗНО\картинки\zno-264x220.jpg"/>
          <p:cNvPicPr>
            <a:picLocks noChangeAspect="1" noChangeArrowheads="1"/>
          </p:cNvPicPr>
          <p:nvPr/>
        </p:nvPicPr>
        <p:blipFill>
          <a:blip r:embed="rId4" cstate="print"/>
          <a:srcRect/>
          <a:stretch>
            <a:fillRect/>
          </a:stretch>
        </p:blipFill>
        <p:spPr bwMode="auto">
          <a:xfrm>
            <a:off x="971600" y="3068960"/>
            <a:ext cx="2514600" cy="2095500"/>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17000" r="-17000"/>
          </a:stretch>
        </a:blipFill>
        <a:effectLst/>
      </p:bgPr>
    </p:bg>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3851275" y="549275"/>
            <a:ext cx="4968875" cy="2584450"/>
          </a:xfrm>
          <a:prstGeom prst="rect">
            <a:avLst/>
          </a:prstGeom>
          <a:noFill/>
          <a:ln w="9525">
            <a:noFill/>
            <a:miter lim="800000"/>
            <a:headEnd/>
            <a:tailEnd/>
          </a:ln>
        </p:spPr>
        <p:txBody>
          <a:bodyPr>
            <a:spAutoFit/>
          </a:bodyPr>
          <a:lstStyle/>
          <a:p>
            <a:pPr>
              <a:buFont typeface="Wingdings" pitchFamily="2" charset="2"/>
              <a:buChar char="v"/>
            </a:pPr>
            <a:r>
              <a:rPr lang="uk-UA"/>
              <a:t>   Екзаменаційні матеріали містять завдання різного рівня складності, але всі вони розроблені відповідно до програми ЗНО. Серед них завжди є такі, що Ви можете виконати швидко й правильно. Частина завдань відповідає вищому рівню складності, проте й вони передбачені шкільною програмою, а отже, доступні для виконання.</a:t>
            </a:r>
            <a:endParaRPr lang="ru-RU"/>
          </a:p>
        </p:txBody>
      </p:sp>
      <p:sp>
        <p:nvSpPr>
          <p:cNvPr id="3075" name="TextBox 9"/>
          <p:cNvSpPr txBox="1">
            <a:spLocks noChangeArrowheads="1"/>
          </p:cNvSpPr>
          <p:nvPr/>
        </p:nvSpPr>
        <p:spPr bwMode="auto">
          <a:xfrm>
            <a:off x="971550" y="3500438"/>
            <a:ext cx="6264275" cy="2062162"/>
          </a:xfrm>
          <a:prstGeom prst="rect">
            <a:avLst/>
          </a:prstGeom>
          <a:noFill/>
          <a:ln w="9525">
            <a:noFill/>
            <a:miter lim="800000"/>
            <a:headEnd/>
            <a:tailEnd/>
          </a:ln>
        </p:spPr>
        <p:txBody>
          <a:bodyPr>
            <a:spAutoFit/>
          </a:bodyPr>
          <a:lstStyle/>
          <a:p>
            <a:pPr>
              <a:buFont typeface="Wingdings" pitchFamily="2" charset="2"/>
              <a:buChar char="v"/>
            </a:pPr>
            <a:r>
              <a:rPr lang="uk-UA"/>
              <a:t>   Перед початком роботи не пошкодуйте кількох хвилин, щоб опанувати хвилювання. Пригадайте про ритмічне дихання, аутогенне тренування. </a:t>
            </a:r>
          </a:p>
          <a:p>
            <a:endParaRPr lang="uk-UA"/>
          </a:p>
          <a:p>
            <a:endParaRPr lang="uk-UA"/>
          </a:p>
          <a:p>
            <a:r>
              <a:rPr lang="uk-UA"/>
              <a:t>	</a:t>
            </a:r>
            <a:r>
              <a:rPr lang="uk-UA" sz="2000" b="1">
                <a:solidFill>
                  <a:srgbClr val="FF0000"/>
                </a:solidFill>
              </a:rPr>
              <a:t>Подихайте глибоко, заспокойтеся.</a:t>
            </a:r>
            <a:endParaRPr lang="ru-RU" b="1">
              <a:solidFill>
                <a:srgbClr val="FF0000"/>
              </a:solidFill>
            </a:endParaRPr>
          </a:p>
          <a:p>
            <a:endParaRPr lang="ru-RU"/>
          </a:p>
        </p:txBody>
      </p:sp>
      <p:pic>
        <p:nvPicPr>
          <p:cNvPr id="3076"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pic>
        <p:nvPicPr>
          <p:cNvPr id="2055" name="Picture 7" descr="F:\ЗНО\images (5).jpg"/>
          <p:cNvPicPr>
            <a:picLocks noChangeAspect="1" noChangeArrowheads="1"/>
          </p:cNvPicPr>
          <p:nvPr/>
        </p:nvPicPr>
        <p:blipFill>
          <a:blip r:embed="rId4" cstate="print"/>
          <a:srcRect/>
          <a:stretch>
            <a:fillRect/>
          </a:stretch>
        </p:blipFill>
        <p:spPr bwMode="auto">
          <a:xfrm>
            <a:off x="179512" y="620688"/>
            <a:ext cx="3512575" cy="2088232"/>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18434"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pic>
        <p:nvPicPr>
          <p:cNvPr id="18438" name="Picture 6" descr="https://encrypted-tbn2.gstatic.com/images?q=tbn:ANd9GcS9RsGDIl4d11WJz_Krzug4Go1-kZnuyxyzkZkHvKViza4mLZ4WNg"/>
          <p:cNvPicPr>
            <a:picLocks noChangeAspect="1" noChangeArrowheads="1"/>
          </p:cNvPicPr>
          <p:nvPr/>
        </p:nvPicPr>
        <p:blipFill>
          <a:blip r:embed="rId4" cstate="print">
            <a:lum contrast="10000"/>
          </a:blip>
          <a:srcRect/>
          <a:stretch>
            <a:fillRect/>
          </a:stretch>
        </p:blipFill>
        <p:spPr bwMode="auto">
          <a:xfrm>
            <a:off x="2079265" y="836712"/>
            <a:ext cx="5085809" cy="3384376"/>
          </a:xfrm>
          <a:prstGeom prst="rect">
            <a:avLst/>
          </a:prstGeom>
          <a:ln>
            <a:noFill/>
          </a:ln>
          <a:effectLst>
            <a:softEdge rad="112500"/>
          </a:effectLst>
        </p:spPr>
      </p:pic>
      <p:sp>
        <p:nvSpPr>
          <p:cNvPr id="9" name="Rectangle 2"/>
          <p:cNvSpPr>
            <a:spLocks noChangeArrowheads="1"/>
          </p:cNvSpPr>
          <p:nvPr/>
        </p:nvSpPr>
        <p:spPr bwMode="auto">
          <a:xfrm>
            <a:off x="1331640" y="4581128"/>
            <a:ext cx="6911975" cy="646112"/>
          </a:xfrm>
          <a:prstGeom prst="rect">
            <a:avLst/>
          </a:prstGeom>
          <a:noFill/>
          <a:ln w="9525">
            <a:noFill/>
            <a:miter lim="800000"/>
            <a:headEnd/>
            <a:tailEnd/>
          </a:ln>
        </p:spPr>
        <p:txBody>
          <a:bodyPr anchor="ctr">
            <a:spAutoFit/>
          </a:bodyPr>
          <a:lstStyle/>
          <a:p>
            <a:pPr algn="ctr" eaLnBrk="0" hangingPunct="0"/>
            <a:r>
              <a:rPr lang="uk-UA" sz="3600" b="1" i="1" dirty="0" smtClean="0">
                <a:solidFill>
                  <a:srgbClr val="FF0000"/>
                </a:solidFill>
                <a:cs typeface="Times New Roman" pitchFamily="18" charset="0"/>
              </a:rPr>
              <a:t>Бажаємо </a:t>
            </a:r>
            <a:r>
              <a:rPr lang="uk-UA" sz="3600" b="1" i="1" dirty="0">
                <a:solidFill>
                  <a:srgbClr val="FF0000"/>
                </a:solidFill>
                <a:cs typeface="Times New Roman" pitchFamily="18" charset="0"/>
              </a:rPr>
              <a:t>Вам успіху!</a:t>
            </a:r>
            <a:endParaRPr lang="uk-UA" sz="4400" dirty="0"/>
          </a:p>
        </p:txBody>
      </p:sp>
    </p:spTree>
  </p:cSld>
  <p:clrMapOvr>
    <a:masterClrMapping/>
  </p:clrMapOvr>
  <p:transition advClick="0" advTm="6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23554" name="Picture 2" descr="F:\ЗНО\img19.jpg"/>
          <p:cNvPicPr>
            <a:picLocks noChangeAspect="1" noChangeArrowheads="1"/>
          </p:cNvPicPr>
          <p:nvPr/>
        </p:nvPicPr>
        <p:blipFill>
          <a:blip r:embed="rId3" cstate="print">
            <a:lum contrast="30000"/>
          </a:blip>
          <a:srcRect r="24800"/>
          <a:stretch>
            <a:fillRect/>
          </a:stretch>
        </p:blipFill>
        <p:spPr bwMode="auto">
          <a:xfrm>
            <a:off x="0" y="0"/>
            <a:ext cx="9144000" cy="6858000"/>
          </a:xfrm>
          <a:prstGeom prst="rect">
            <a:avLst/>
          </a:prstGeom>
          <a:noFill/>
          <a:ln w="9525">
            <a:noFill/>
            <a:miter lim="800000"/>
            <a:headEnd/>
            <a:tailEnd/>
          </a:ln>
        </p:spPr>
      </p:pic>
      <p:pic>
        <p:nvPicPr>
          <p:cNvPr id="23555" name="Picture 2" descr="F:\ЗНО\znoknop.gif"/>
          <p:cNvPicPr>
            <a:picLocks noChangeAspect="1" noChangeArrowheads="1" noCrop="1"/>
          </p:cNvPicPr>
          <p:nvPr/>
        </p:nvPicPr>
        <p:blipFill>
          <a:blip r:embed="rId4" cstate="print"/>
          <a:srcRect/>
          <a:stretch>
            <a:fillRect/>
          </a:stretch>
        </p:blipFill>
        <p:spPr bwMode="auto">
          <a:xfrm>
            <a:off x="4643438" y="765175"/>
            <a:ext cx="2857500" cy="1714500"/>
          </a:xfrm>
          <a:prstGeom prst="rect">
            <a:avLst/>
          </a:prstGeom>
          <a:noFill/>
          <a:ln w="9525">
            <a:noFill/>
            <a:miter lim="800000"/>
            <a:headEnd/>
            <a:tailEnd/>
          </a:ln>
        </p:spPr>
      </p:pic>
    </p:spTree>
  </p:cSld>
  <p:clrMapOvr>
    <a:masterClrMapping/>
  </p:clrMapOvr>
  <p:transition advClick="0" advTm="6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2050" name="Рисунок 4"/>
          <p:cNvPicPr>
            <a:picLocks noChangeAspect="1"/>
          </p:cNvPicPr>
          <p:nvPr/>
        </p:nvPicPr>
        <p:blipFill>
          <a:blip r:embed="rId2" cstate="print"/>
          <a:srcRect/>
          <a:stretch>
            <a:fillRect/>
          </a:stretch>
        </p:blipFill>
        <p:spPr bwMode="auto">
          <a:xfrm rot="16200000" flipV="1">
            <a:off x="3836241" y="1550242"/>
            <a:ext cx="6907613" cy="3707902"/>
          </a:xfrm>
          <a:prstGeom prst="rect">
            <a:avLst/>
          </a:prstGeom>
          <a:noFill/>
          <a:ln w="9525">
            <a:noFill/>
            <a:miter lim="800000"/>
            <a:headEnd/>
            <a:tailEnd/>
          </a:ln>
        </p:spPr>
      </p:pic>
      <p:pic>
        <p:nvPicPr>
          <p:cNvPr id="7" name="Picture 168" descr="28260975_6949018_16591615_YUMOR85"/>
          <p:cNvPicPr>
            <a:picLocks noChangeAspect="1" noChangeArrowheads="1"/>
          </p:cNvPicPr>
          <p:nvPr/>
        </p:nvPicPr>
        <p:blipFill>
          <a:blip r:embed="rId3" cstate="print"/>
          <a:srcRect/>
          <a:stretch>
            <a:fillRect/>
          </a:stretch>
        </p:blipFill>
        <p:spPr bwMode="auto">
          <a:xfrm flipH="1">
            <a:off x="107504" y="-171400"/>
            <a:ext cx="2427461" cy="2357438"/>
          </a:xfrm>
          <a:prstGeom prst="rect">
            <a:avLst/>
          </a:prstGeom>
          <a:noFill/>
          <a:ln w="9525">
            <a:noFill/>
            <a:miter lim="800000"/>
            <a:headEnd/>
            <a:tailEnd/>
          </a:ln>
        </p:spPr>
      </p:pic>
      <p:sp>
        <p:nvSpPr>
          <p:cNvPr id="8" name="WordArt 6"/>
          <p:cNvSpPr>
            <a:spLocks noChangeArrowheads="1" noChangeShapeType="1" noTextEdit="1"/>
          </p:cNvSpPr>
          <p:nvPr/>
        </p:nvSpPr>
        <p:spPr bwMode="auto">
          <a:xfrm>
            <a:off x="539552" y="1988840"/>
            <a:ext cx="5855692" cy="1366837"/>
          </a:xfrm>
          <a:prstGeom prst="rect">
            <a:avLst/>
          </a:prstGeom>
        </p:spPr>
        <p:txBody>
          <a:bodyPr wrap="none" fromWordArt="1">
            <a:prstTxWarp prst="textPlain">
              <a:avLst>
                <a:gd name="adj" fmla="val 50000"/>
              </a:avLst>
            </a:prstTxWarp>
          </a:bodyPr>
          <a:lstStyle/>
          <a:p>
            <a:pPr algn="ct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Психологічна</a:t>
            </a:r>
            <a:r>
              <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 служба </a:t>
            </a:r>
          </a:p>
          <a:p>
            <a:pPr algn="ct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Пирятинського</a:t>
            </a:r>
            <a:r>
              <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 </a:t>
            </a:r>
            <a:r>
              <a:rPr lang="ru-RU" sz="3600" b="1" i="1" kern="10" dirty="0" err="1">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rPr>
              <a:t>ліцею</a:t>
            </a:r>
            <a:endParaRPr lang="ru-RU" sz="3600" b="1" i="1" kern="10" dirty="0">
              <a:ln w="9525">
                <a:solidFill>
                  <a:srgbClr val="000000"/>
                </a:solidFill>
                <a:round/>
                <a:headEnd/>
                <a:tailEnd/>
              </a:ln>
              <a:gradFill rotWithShape="1">
                <a:gsLst>
                  <a:gs pos="0">
                    <a:schemeClr val="folHlink"/>
                  </a:gs>
                  <a:gs pos="100000">
                    <a:srgbClr val="FFFF66"/>
                  </a:gs>
                </a:gsLst>
                <a:lin ang="5400000" scaled="1"/>
              </a:gradFill>
              <a:effectLst>
                <a:outerShdw dist="35921" dir="2700000" algn="ctr" rotWithShape="0">
                  <a:srgbClr val="808080">
                    <a:alpha val="79999"/>
                  </a:srgbClr>
                </a:outerShdw>
              </a:effectLst>
              <a:latin typeface="Arial"/>
              <a:cs typeface="Arial"/>
            </a:endParaRPr>
          </a:p>
        </p:txBody>
      </p:sp>
      <p:pic>
        <p:nvPicPr>
          <p:cNvPr id="9" name="Picture 5" descr="CAAWE3M5"/>
          <p:cNvPicPr>
            <a:picLocks noChangeAspect="1" noChangeArrowheads="1"/>
          </p:cNvPicPr>
          <p:nvPr/>
        </p:nvPicPr>
        <p:blipFill>
          <a:blip r:embed="rId4" cstate="print">
            <a:lum bright="-10000" contrast="40000"/>
          </a:blip>
          <a:srcRect/>
          <a:stretch>
            <a:fillRect/>
          </a:stretch>
        </p:blipFill>
        <p:spPr bwMode="auto">
          <a:xfrm>
            <a:off x="2987824" y="3789040"/>
            <a:ext cx="2786082" cy="2763794"/>
          </a:xfrm>
          <a:prstGeom prst="ellipse">
            <a:avLst/>
          </a:prstGeom>
          <a:ln w="63500" cap="rnd">
            <a:solidFill>
              <a:schemeClr val="accent4">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827088" y="2565400"/>
            <a:ext cx="7777162" cy="2616200"/>
          </a:xfrm>
          <a:prstGeom prst="rect">
            <a:avLst/>
          </a:prstGeom>
          <a:noFill/>
          <a:ln w="9525">
            <a:noFill/>
            <a:miter lim="800000"/>
            <a:headEnd/>
            <a:tailEnd/>
          </a:ln>
        </p:spPr>
        <p:txBody>
          <a:bodyPr>
            <a:spAutoFit/>
          </a:bodyPr>
          <a:lstStyle/>
          <a:p>
            <a:pPr algn="ctr"/>
            <a:r>
              <a:rPr lang="uk-UA"/>
              <a:t>	</a:t>
            </a:r>
            <a:endParaRPr lang="uk-UA" b="1">
              <a:solidFill>
                <a:srgbClr val="C00000"/>
              </a:solidFill>
            </a:endParaRPr>
          </a:p>
          <a:p>
            <a:pPr>
              <a:buFont typeface="Wingdings" pitchFamily="2" charset="2"/>
              <a:buChar char="v"/>
            </a:pPr>
            <a:r>
              <a:rPr lang="uk-UA"/>
              <a:t>   Ознайомившись із бланками відповідей і тестовим зошитом, зосередьтеся й забудьте про тих, хто навколо. Для Вас мають існувати тільки завдання тесту й годинник, що регламентує час. </a:t>
            </a:r>
          </a:p>
          <a:p>
            <a:pPr>
              <a:buFont typeface="Wingdings" pitchFamily="2" charset="2"/>
              <a:buChar char="v"/>
            </a:pPr>
            <a:endParaRPr lang="uk-UA"/>
          </a:p>
          <a:p>
            <a:endParaRPr lang="uk-UA"/>
          </a:p>
          <a:p>
            <a:endParaRPr lang="uk-UA"/>
          </a:p>
          <a:p>
            <a:r>
              <a:rPr lang="uk-UA"/>
              <a:t>	</a:t>
            </a:r>
            <a:r>
              <a:rPr lang="uk-UA" sz="2000" b="1">
                <a:solidFill>
                  <a:srgbClr val="FF0000"/>
                </a:solidFill>
              </a:rPr>
              <a:t>Поспішайте не поспішаючи!</a:t>
            </a:r>
            <a:endParaRPr lang="ru-RU" sz="2000" b="1">
              <a:solidFill>
                <a:srgbClr val="FF0000"/>
              </a:solidFill>
            </a:endParaRPr>
          </a:p>
          <a:p>
            <a:endParaRPr lang="ru-RU"/>
          </a:p>
        </p:txBody>
      </p:sp>
      <p:pic>
        <p:nvPicPr>
          <p:cNvPr id="3081" name="Picture 9" descr="https://encrypted-tbn3.gstatic.com/images?q=tbn:ANd9GcSgc5S-gRXzMdLsJ_q83se9yUalQ2_pALe_FF8zyyo2kuzc5hcD"/>
          <p:cNvPicPr>
            <a:picLocks noChangeAspect="1" noChangeArrowheads="1"/>
          </p:cNvPicPr>
          <p:nvPr/>
        </p:nvPicPr>
        <p:blipFill>
          <a:blip r:embed="rId3" cstate="print"/>
          <a:srcRect/>
          <a:stretch>
            <a:fillRect/>
          </a:stretch>
        </p:blipFill>
        <p:spPr bwMode="auto">
          <a:xfrm>
            <a:off x="5580112" y="3861048"/>
            <a:ext cx="2787896" cy="2088232"/>
          </a:xfrm>
          <a:prstGeom prst="rect">
            <a:avLst/>
          </a:prstGeom>
          <a:ln>
            <a:noFill/>
          </a:ln>
          <a:effectLst>
            <a:softEdge rad="112500"/>
          </a:effectLst>
        </p:spPr>
      </p:pic>
      <p:sp>
        <p:nvSpPr>
          <p:cNvPr id="4100" name="Прямоугольник 10"/>
          <p:cNvSpPr>
            <a:spLocks noChangeArrowheads="1"/>
          </p:cNvSpPr>
          <p:nvPr/>
        </p:nvSpPr>
        <p:spPr bwMode="auto">
          <a:xfrm>
            <a:off x="4500563" y="1196975"/>
            <a:ext cx="3743325" cy="646113"/>
          </a:xfrm>
          <a:prstGeom prst="rect">
            <a:avLst/>
          </a:prstGeom>
          <a:noFill/>
          <a:ln w="9525">
            <a:noFill/>
            <a:miter lim="800000"/>
            <a:headEnd/>
            <a:tailEnd/>
          </a:ln>
        </p:spPr>
        <p:txBody>
          <a:bodyPr>
            <a:spAutoFit/>
          </a:bodyPr>
          <a:lstStyle/>
          <a:p>
            <a:r>
              <a:rPr lang="uk-UA" sz="3600" b="1">
                <a:solidFill>
                  <a:srgbClr val="C00000"/>
                </a:solidFill>
              </a:rPr>
              <a:t>Зосередьтеся! </a:t>
            </a:r>
            <a:endParaRPr lang="ru-RU" sz="3600"/>
          </a:p>
        </p:txBody>
      </p:sp>
      <p:pic>
        <p:nvPicPr>
          <p:cNvPr id="3082" name="Picture 10" descr="F:\ЗНО\images (2).jpg"/>
          <p:cNvPicPr>
            <a:picLocks noChangeAspect="1" noChangeArrowheads="1"/>
          </p:cNvPicPr>
          <p:nvPr/>
        </p:nvPicPr>
        <p:blipFill>
          <a:blip r:embed="rId4" cstate="print"/>
          <a:srcRect/>
          <a:stretch>
            <a:fillRect/>
          </a:stretch>
        </p:blipFill>
        <p:spPr bwMode="auto">
          <a:xfrm>
            <a:off x="683568" y="332656"/>
            <a:ext cx="3694131" cy="2344856"/>
          </a:xfrm>
          <a:prstGeom prst="rect">
            <a:avLst/>
          </a:prstGeom>
          <a:ln>
            <a:noFill/>
          </a:ln>
          <a:effectLst>
            <a:softEdge rad="112500"/>
          </a:effectLst>
        </p:spPr>
      </p:pic>
      <p:pic>
        <p:nvPicPr>
          <p:cNvPr id="4102" name="Рисунок 3"/>
          <p:cNvPicPr>
            <a:picLocks noChangeAspect="1"/>
          </p:cNvPicPr>
          <p:nvPr/>
        </p:nvPicPr>
        <p:blipFill>
          <a:blip r:embed="rId5" cstate="print"/>
          <a:srcRect/>
          <a:stretch>
            <a:fillRect/>
          </a:stretch>
        </p:blipFill>
        <p:spPr bwMode="auto">
          <a:xfrm>
            <a:off x="323850" y="5938838"/>
            <a:ext cx="8496300" cy="919162"/>
          </a:xfrm>
          <a:prstGeom prst="rect">
            <a:avLst/>
          </a:prstGeom>
          <a:noFill/>
          <a:ln w="9525">
            <a:noFill/>
            <a:miter lim="800000"/>
            <a:headEnd/>
            <a:tailEnd/>
          </a:ln>
        </p:spPr>
      </p:pic>
    </p:spTree>
  </p:cSld>
  <p:clrMapOvr>
    <a:masterClrMapping/>
  </p:clrMapOvr>
  <p:transition advClick="0" advTm="1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5122"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5123" name="TextBox 3"/>
          <p:cNvSpPr txBox="1">
            <a:spLocks noChangeArrowheads="1"/>
          </p:cNvSpPr>
          <p:nvPr/>
        </p:nvSpPr>
        <p:spPr bwMode="auto">
          <a:xfrm>
            <a:off x="755650" y="3644900"/>
            <a:ext cx="7561263" cy="1785938"/>
          </a:xfrm>
          <a:prstGeom prst="rect">
            <a:avLst/>
          </a:prstGeom>
          <a:noFill/>
          <a:ln w="9525">
            <a:noFill/>
            <a:miter lim="800000"/>
            <a:headEnd/>
            <a:tailEnd/>
          </a:ln>
        </p:spPr>
        <p:txBody>
          <a:bodyPr>
            <a:spAutoFit/>
          </a:bodyPr>
          <a:lstStyle/>
          <a:p>
            <a:r>
              <a:rPr lang="uk-UA"/>
              <a:t>	                              </a:t>
            </a:r>
            <a:r>
              <a:rPr lang="uk-UA" sz="2000" b="1">
                <a:solidFill>
                  <a:srgbClr val="FF0000"/>
                </a:solidFill>
              </a:rPr>
              <a:t>Не бійтеся! </a:t>
            </a:r>
            <a:endParaRPr lang="uk-UA" b="1">
              <a:solidFill>
                <a:srgbClr val="FF0000"/>
              </a:solidFill>
            </a:endParaRPr>
          </a:p>
          <a:p>
            <a:pPr>
              <a:buFont typeface="Wingdings" pitchFamily="2" charset="2"/>
              <a:buChar char="v"/>
            </a:pPr>
            <a:r>
              <a:rPr lang="uk-UA"/>
              <a:t>   Жорсткі рамки тривалості тестування не мають впливати на якість Ваших відповідей. Перед тим, як записати відповідь, перечитайте завдання двічі і переконайтеся, що Ви правильно зрозуміли інструкцію чи умову завдання.</a:t>
            </a:r>
            <a:endParaRPr lang="ru-RU"/>
          </a:p>
          <a:p>
            <a:endParaRPr lang="ru-RU"/>
          </a:p>
        </p:txBody>
      </p:sp>
      <p:pic>
        <p:nvPicPr>
          <p:cNvPr id="8195" name="Picture 3" descr="F:\ЗНО\images (4).jpg"/>
          <p:cNvPicPr>
            <a:picLocks noChangeAspect="1" noChangeArrowheads="1"/>
          </p:cNvPicPr>
          <p:nvPr/>
        </p:nvPicPr>
        <p:blipFill>
          <a:blip r:embed="rId4" cstate="print">
            <a:lum contrast="10000"/>
          </a:blip>
          <a:srcRect/>
          <a:stretch>
            <a:fillRect/>
          </a:stretch>
        </p:blipFill>
        <p:spPr bwMode="auto">
          <a:xfrm>
            <a:off x="2555776" y="548680"/>
            <a:ext cx="4155128" cy="2952328"/>
          </a:xfrm>
          <a:prstGeom prst="rect">
            <a:avLst/>
          </a:prstGeom>
          <a:ln>
            <a:noFill/>
          </a:ln>
          <a:effectLst>
            <a:softEdge rad="112500"/>
          </a:effectLst>
        </p:spPr>
      </p:pic>
    </p:spTree>
  </p:cSld>
  <p:clrMapOvr>
    <a:masterClrMapping/>
  </p:clrMapOvr>
  <p:transition advClick="0" advTm="1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6146"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6147" name="TextBox 3"/>
          <p:cNvSpPr txBox="1">
            <a:spLocks noChangeArrowheads="1"/>
          </p:cNvSpPr>
          <p:nvPr/>
        </p:nvSpPr>
        <p:spPr bwMode="auto">
          <a:xfrm>
            <a:off x="250825" y="765175"/>
            <a:ext cx="8569325" cy="1784350"/>
          </a:xfrm>
          <a:prstGeom prst="rect">
            <a:avLst/>
          </a:prstGeom>
          <a:noFill/>
          <a:ln w="9525">
            <a:noFill/>
            <a:miter lim="800000"/>
            <a:headEnd/>
            <a:tailEnd/>
          </a:ln>
        </p:spPr>
        <p:txBody>
          <a:bodyPr>
            <a:spAutoFit/>
          </a:bodyPr>
          <a:lstStyle/>
          <a:p>
            <a:pPr>
              <a:buFont typeface="Wingdings" pitchFamily="2" charset="2"/>
              <a:buChar char="v"/>
            </a:pPr>
            <a:r>
              <a:rPr lang="uk-UA" sz="2000" b="1">
                <a:solidFill>
                  <a:srgbClr val="FF0000"/>
                </a:solidFill>
              </a:rPr>
              <a:t>   Розпочинайте з простих завдань!</a:t>
            </a:r>
            <a:r>
              <a:rPr lang="uk-UA"/>
              <a:t> Спочатку відповідайте на запитання, у яких повністю впевнені, пропускайте ті, що викликають сумніви. Коли заспокоїтеся, увійдете в робочий ритм, перестанете хвилюватися, ваша енергія буде спрямована на завдання, що викликають труднощі.</a:t>
            </a:r>
            <a:endParaRPr lang="ru-RU"/>
          </a:p>
          <a:p>
            <a:r>
              <a:rPr lang="uk-UA"/>
              <a:t> </a:t>
            </a:r>
            <a:endParaRPr lang="ru-RU"/>
          </a:p>
          <a:p>
            <a:endParaRPr lang="ru-RU"/>
          </a:p>
        </p:txBody>
      </p:sp>
      <p:pic>
        <p:nvPicPr>
          <p:cNvPr id="6148" name="Picture 2" descr="F:\ЗНО\images (10).jpg"/>
          <p:cNvPicPr>
            <a:picLocks noChangeAspect="1" noChangeArrowheads="1"/>
          </p:cNvPicPr>
          <p:nvPr/>
        </p:nvPicPr>
        <p:blipFill>
          <a:blip r:embed="rId4" cstate="print"/>
          <a:srcRect/>
          <a:stretch>
            <a:fillRect/>
          </a:stretch>
        </p:blipFill>
        <p:spPr bwMode="auto">
          <a:xfrm>
            <a:off x="2124075" y="2133600"/>
            <a:ext cx="4281488" cy="2016125"/>
          </a:xfrm>
          <a:prstGeom prst="rect">
            <a:avLst/>
          </a:prstGeom>
          <a:noFill/>
          <a:ln w="9525">
            <a:noFill/>
            <a:miter lim="800000"/>
            <a:headEnd/>
            <a:tailEnd/>
          </a:ln>
        </p:spPr>
      </p:pic>
      <p:sp>
        <p:nvSpPr>
          <p:cNvPr id="6149" name="TextBox 8"/>
          <p:cNvSpPr txBox="1">
            <a:spLocks noChangeArrowheads="1"/>
          </p:cNvSpPr>
          <p:nvPr/>
        </p:nvSpPr>
        <p:spPr bwMode="auto">
          <a:xfrm>
            <a:off x="395288" y="4292600"/>
            <a:ext cx="8424862" cy="1508125"/>
          </a:xfrm>
          <a:prstGeom prst="rect">
            <a:avLst/>
          </a:prstGeom>
          <a:noFill/>
          <a:ln w="9525">
            <a:noFill/>
            <a:miter lim="800000"/>
            <a:headEnd/>
            <a:tailEnd/>
          </a:ln>
        </p:spPr>
        <p:txBody>
          <a:bodyPr>
            <a:spAutoFit/>
          </a:bodyPr>
          <a:lstStyle/>
          <a:p>
            <a:pPr>
              <a:buFont typeface="Wingdings" pitchFamily="2" charset="2"/>
              <a:buChar char="v"/>
            </a:pPr>
            <a:r>
              <a:rPr lang="uk-UA" sz="2000" b="1">
                <a:solidFill>
                  <a:srgbClr val="FF0000"/>
                </a:solidFill>
              </a:rPr>
              <a:t>   Пропускайте! </a:t>
            </a:r>
            <a:r>
              <a:rPr lang="uk-UA"/>
              <a:t>Навчіться пропускати складні або незрозумілі завдання. Пам’ятайте: у тесті завжди будуть такі завдання, з якими ви обов’язково впораєтеся. Безглуздо втратити бали тільки тому, що ви не дійшли до «своїх» завдань, а застрягли на тих, що викликають труднощі.</a:t>
            </a:r>
            <a:endParaRPr lang="ru-RU"/>
          </a:p>
          <a:p>
            <a:endParaRPr lang="ru-RU"/>
          </a:p>
        </p:txBody>
      </p:sp>
    </p:spTree>
  </p:cSld>
  <p:clrMapOvr>
    <a:masterClrMapping/>
  </p:clrMapOvr>
  <p:transition advClick="0" advTm="1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7170" name="Рисунок 3"/>
          <p:cNvPicPr>
            <a:picLocks noChangeAspect="1"/>
          </p:cNvPicPr>
          <p:nvPr/>
        </p:nvPicPr>
        <p:blipFill>
          <a:blip r:embed="rId3" cstate="print"/>
          <a:srcRect/>
          <a:stretch>
            <a:fillRect/>
          </a:stretch>
        </p:blipFill>
        <p:spPr bwMode="auto">
          <a:xfrm rot="-5400000">
            <a:off x="-2969418" y="2969418"/>
            <a:ext cx="6858000" cy="919163"/>
          </a:xfrm>
          <a:prstGeom prst="rect">
            <a:avLst/>
          </a:prstGeom>
          <a:noFill/>
          <a:ln w="9525">
            <a:noFill/>
            <a:miter lim="800000"/>
            <a:headEnd/>
            <a:tailEnd/>
          </a:ln>
        </p:spPr>
      </p:pic>
      <p:sp>
        <p:nvSpPr>
          <p:cNvPr id="7171" name="TextBox 4"/>
          <p:cNvSpPr txBox="1">
            <a:spLocks noChangeArrowheads="1"/>
          </p:cNvSpPr>
          <p:nvPr/>
        </p:nvSpPr>
        <p:spPr bwMode="auto">
          <a:xfrm>
            <a:off x="1403350" y="188913"/>
            <a:ext cx="6769100" cy="7232650"/>
          </a:xfrm>
          <a:prstGeom prst="rect">
            <a:avLst/>
          </a:prstGeom>
          <a:noFill/>
          <a:ln w="9525">
            <a:noFill/>
            <a:miter lim="800000"/>
            <a:headEnd/>
            <a:tailEnd/>
          </a:ln>
        </p:spPr>
        <p:txBody>
          <a:bodyPr>
            <a:spAutoFit/>
          </a:bodyPr>
          <a:lstStyle/>
          <a:p>
            <a:pPr>
              <a:buFont typeface="Wingdings" pitchFamily="2" charset="2"/>
              <a:buChar char="v"/>
            </a:pPr>
            <a:r>
              <a:rPr lang="uk-UA" sz="2000" b="1">
                <a:solidFill>
                  <a:srgbClr val="FF0000"/>
                </a:solidFill>
              </a:rPr>
              <a:t>   Уважно ознайомтеся зі змістом завдання! </a:t>
            </a:r>
          </a:p>
          <a:p>
            <a:r>
              <a:rPr lang="uk-UA" sz="2000" b="1">
                <a:solidFill>
                  <a:srgbClr val="FF0000"/>
                </a:solidFill>
              </a:rPr>
              <a:t>	</a:t>
            </a:r>
            <a:r>
              <a:rPr lang="uk-UA"/>
              <a:t>Не прагніть зрозуміти умову завдання «за першими словами», щоб зекономити час. Це може призвести до прикрих помилок навіть під час виконання найлегших завдань.</a:t>
            </a:r>
            <a:endParaRPr lang="ru-RU"/>
          </a:p>
          <a:p>
            <a:r>
              <a:rPr lang="uk-UA"/>
              <a:t> </a:t>
            </a:r>
          </a:p>
          <a:p>
            <a:endParaRPr lang="ru-RU"/>
          </a:p>
          <a:p>
            <a:pPr>
              <a:buFont typeface="Wingdings" pitchFamily="2" charset="2"/>
              <a:buChar char="v"/>
            </a:pPr>
            <a:r>
              <a:rPr lang="uk-UA" sz="2000" b="1">
                <a:solidFill>
                  <a:srgbClr val="FF0000"/>
                </a:solidFill>
              </a:rPr>
              <a:t>   Думайте тільки про поточне завдання! </a:t>
            </a:r>
          </a:p>
          <a:p>
            <a:r>
              <a:rPr lang="uk-UA" sz="2000" b="1">
                <a:solidFill>
                  <a:srgbClr val="FF0000"/>
                </a:solidFill>
              </a:rPr>
              <a:t>	</a:t>
            </a:r>
            <a:r>
              <a:rPr lang="uk-UA"/>
              <a:t>Завдання в тесті не пов’язані між собою, тому способи їх виконання можуть бути різними. Не намагайтеся наступне завдання виконати за аналогією до попереднього. Думайте тільки про те, що кожне нове завдання — це шанс набрати бали.</a:t>
            </a:r>
          </a:p>
          <a:p>
            <a:endParaRPr lang="uk-UA"/>
          </a:p>
          <a:p>
            <a:endParaRPr lang="uk-UA" sz="2000" b="1">
              <a:solidFill>
                <a:srgbClr val="FF0000"/>
              </a:solidFill>
            </a:endParaRPr>
          </a:p>
          <a:p>
            <a:pPr>
              <a:buFont typeface="Wingdings" pitchFamily="2" charset="2"/>
              <a:buChar char="v"/>
            </a:pPr>
            <a:r>
              <a:rPr lang="uk-UA" sz="2000" b="1">
                <a:solidFill>
                  <a:srgbClr val="FF0000"/>
                </a:solidFill>
              </a:rPr>
              <a:t>    Відкидайте зайве! </a:t>
            </a:r>
          </a:p>
          <a:p>
            <a:r>
              <a:rPr lang="uk-UA" sz="2000" b="1">
                <a:solidFill>
                  <a:srgbClr val="FF0000"/>
                </a:solidFill>
              </a:rPr>
              <a:t>	</a:t>
            </a:r>
            <a:r>
              <a:rPr lang="uk-UA"/>
              <a:t>Багато завдань можна виконати швидше, якщо не шукати відразу правильний варіант відповіді, а послідовно відкидати ті, що не відповідають умові. Метод виключення надасть Вам можливість сконцентрувати увагу всього на одному-двох варіантах, а не на всіх одразу, що набагато складніше.</a:t>
            </a:r>
            <a:endParaRPr lang="ru-RU"/>
          </a:p>
          <a:p>
            <a:endParaRPr lang="ru-RU"/>
          </a:p>
          <a:p>
            <a:endParaRPr lang="ru-RU"/>
          </a:p>
        </p:txBody>
      </p:sp>
      <p:pic>
        <p:nvPicPr>
          <p:cNvPr id="7172" name="Рисунок 3"/>
          <p:cNvPicPr>
            <a:picLocks noChangeAspect="1"/>
          </p:cNvPicPr>
          <p:nvPr/>
        </p:nvPicPr>
        <p:blipFill>
          <a:blip r:embed="rId3" cstate="print"/>
          <a:srcRect/>
          <a:stretch>
            <a:fillRect/>
          </a:stretch>
        </p:blipFill>
        <p:spPr bwMode="auto">
          <a:xfrm rot="-5400000">
            <a:off x="5255419" y="2969419"/>
            <a:ext cx="6858000" cy="919162"/>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258888" y="908050"/>
            <a:ext cx="6626225" cy="4064000"/>
          </a:xfrm>
          <a:prstGeom prst="rect">
            <a:avLst/>
          </a:prstGeom>
          <a:noFill/>
          <a:ln w="9525">
            <a:noFill/>
            <a:miter lim="800000"/>
            <a:headEnd/>
            <a:tailEnd/>
          </a:ln>
        </p:spPr>
        <p:txBody>
          <a:bodyPr>
            <a:spAutoFit/>
          </a:bodyPr>
          <a:lstStyle/>
          <a:p>
            <a:pPr>
              <a:buFont typeface="Wingdings" pitchFamily="2" charset="2"/>
              <a:buChar char="v"/>
            </a:pPr>
            <a:r>
              <a:rPr lang="uk-UA" sz="2000" b="1">
                <a:solidFill>
                  <a:srgbClr val="FF0000"/>
                </a:solidFill>
              </a:rPr>
              <a:t>   Заплануйте два кола виконання роботи! </a:t>
            </a:r>
          </a:p>
          <a:p>
            <a:r>
              <a:rPr lang="uk-UA" sz="2000" b="1">
                <a:solidFill>
                  <a:srgbClr val="FF0000"/>
                </a:solidFill>
              </a:rPr>
              <a:t>	</a:t>
            </a:r>
            <a:r>
              <a:rPr lang="uk-UA"/>
              <a:t>Розрахуйте час так, щоб за дві третини відведеного часу виконати всі зрозумілі завдання (перше коло). Так Ви встигнете набрати максимум балів на завданнях, у відповідях на які Ви цілком впевнені. Після цього ще раз поверніться до пропущених складних завдань і спробуйте їх виконати повторно (друге коло).</a:t>
            </a:r>
          </a:p>
          <a:p>
            <a:endParaRPr lang="uk-UA"/>
          </a:p>
          <a:p>
            <a:endParaRPr lang="ru-RU"/>
          </a:p>
          <a:p>
            <a:r>
              <a:rPr lang="uk-UA"/>
              <a:t> </a:t>
            </a:r>
            <a:endParaRPr lang="ru-RU"/>
          </a:p>
          <a:p>
            <a:pPr>
              <a:buFont typeface="Wingdings" pitchFamily="2" charset="2"/>
              <a:buChar char="v"/>
            </a:pPr>
            <a:r>
              <a:rPr lang="uk-UA" sz="2000" b="1">
                <a:solidFill>
                  <a:srgbClr val="FF0000"/>
                </a:solidFill>
              </a:rPr>
              <a:t>   Угадуйте! </a:t>
            </a:r>
            <a:r>
              <a:rPr lang="uk-UA"/>
              <a:t>Якщо Ви не знаєте правильної відповіді, покладіться на свою інтуїцію! Вибирайте варіант, який, на Вашу думку, має найбільшу вірогідність.</a:t>
            </a:r>
            <a:endParaRPr lang="ru-RU"/>
          </a:p>
          <a:p>
            <a:endParaRPr lang="ru-RU"/>
          </a:p>
        </p:txBody>
      </p:sp>
      <p:pic>
        <p:nvPicPr>
          <p:cNvPr id="8195" name="Рисунок 3"/>
          <p:cNvPicPr>
            <a:picLocks noChangeAspect="1"/>
          </p:cNvPicPr>
          <p:nvPr/>
        </p:nvPicPr>
        <p:blipFill>
          <a:blip r:embed="rId3" cstate="print"/>
          <a:srcRect/>
          <a:stretch>
            <a:fillRect/>
          </a:stretch>
        </p:blipFill>
        <p:spPr bwMode="auto">
          <a:xfrm rot="-5400000">
            <a:off x="-2969418" y="2969418"/>
            <a:ext cx="6858000" cy="919163"/>
          </a:xfrm>
          <a:prstGeom prst="rect">
            <a:avLst/>
          </a:prstGeom>
          <a:noFill/>
          <a:ln w="9525">
            <a:noFill/>
            <a:miter lim="800000"/>
            <a:headEnd/>
            <a:tailEnd/>
          </a:ln>
        </p:spPr>
      </p:pic>
      <p:pic>
        <p:nvPicPr>
          <p:cNvPr id="8196" name="Рисунок 4"/>
          <p:cNvPicPr>
            <a:picLocks noChangeAspect="1"/>
          </p:cNvPicPr>
          <p:nvPr/>
        </p:nvPicPr>
        <p:blipFill>
          <a:blip r:embed="rId3" cstate="print"/>
          <a:srcRect/>
          <a:stretch>
            <a:fillRect/>
          </a:stretch>
        </p:blipFill>
        <p:spPr bwMode="auto">
          <a:xfrm rot="-5400000">
            <a:off x="5131594" y="2969419"/>
            <a:ext cx="6858000" cy="919162"/>
          </a:xfrm>
          <a:prstGeom prst="rect">
            <a:avLst/>
          </a:prstGeom>
          <a:noFill/>
          <a:ln w="9525">
            <a:noFill/>
            <a:miter lim="800000"/>
            <a:headEnd/>
            <a:tailEnd/>
          </a:ln>
        </p:spPr>
      </p:pic>
      <p:pic>
        <p:nvPicPr>
          <p:cNvPr id="8197" name="Рисунок 10"/>
          <p:cNvPicPr>
            <a:picLocks noChangeAspect="1"/>
          </p:cNvPicPr>
          <p:nvPr/>
        </p:nvPicPr>
        <p:blipFill>
          <a:blip r:embed="rId4" cstate="print"/>
          <a:srcRect/>
          <a:stretch>
            <a:fillRect/>
          </a:stretch>
        </p:blipFill>
        <p:spPr bwMode="auto">
          <a:xfrm rot="-1630390">
            <a:off x="3365500" y="5064125"/>
            <a:ext cx="1814513" cy="1460500"/>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9218" name="Рисунок 3"/>
          <p:cNvPicPr>
            <a:picLocks noChangeAspect="1"/>
          </p:cNvPicPr>
          <p:nvPr/>
        </p:nvPicPr>
        <p:blipFill>
          <a:blip r:embed="rId3" cstate="print"/>
          <a:srcRect/>
          <a:stretch>
            <a:fillRect/>
          </a:stretch>
        </p:blipFill>
        <p:spPr bwMode="auto">
          <a:xfrm>
            <a:off x="323850" y="5938838"/>
            <a:ext cx="8496300" cy="919162"/>
          </a:xfrm>
          <a:prstGeom prst="rect">
            <a:avLst/>
          </a:prstGeom>
          <a:noFill/>
          <a:ln w="9525">
            <a:noFill/>
            <a:miter lim="800000"/>
            <a:headEnd/>
            <a:tailEnd/>
          </a:ln>
        </p:spPr>
      </p:pic>
      <p:sp>
        <p:nvSpPr>
          <p:cNvPr id="9219" name="TextBox 3"/>
          <p:cNvSpPr txBox="1">
            <a:spLocks noChangeArrowheads="1"/>
          </p:cNvSpPr>
          <p:nvPr/>
        </p:nvSpPr>
        <p:spPr bwMode="auto">
          <a:xfrm>
            <a:off x="1115616" y="2132856"/>
            <a:ext cx="7200900" cy="2924175"/>
          </a:xfrm>
          <a:prstGeom prst="rect">
            <a:avLst/>
          </a:prstGeom>
          <a:noFill/>
          <a:ln w="9525">
            <a:noFill/>
            <a:miter lim="800000"/>
            <a:headEnd/>
            <a:tailEnd/>
          </a:ln>
        </p:spPr>
        <p:txBody>
          <a:bodyPr>
            <a:spAutoFit/>
          </a:bodyPr>
          <a:lstStyle/>
          <a:p>
            <a:r>
              <a:rPr lang="uk-UA" sz="2000" b="1" dirty="0">
                <a:solidFill>
                  <a:srgbClr val="FF0000"/>
                </a:solidFill>
              </a:rPr>
              <a:t>Перевіряйте! </a:t>
            </a:r>
            <a:r>
              <a:rPr lang="uk-UA" dirty="0"/>
              <a:t>Обов’язково відведіть час для перевірки роботи, щоб устигнути переглянути відповіді й уникнути можливих машинальних помилок.</a:t>
            </a:r>
            <a:endParaRPr lang="ru-RU" dirty="0"/>
          </a:p>
          <a:p>
            <a:r>
              <a:rPr lang="uk-UA" dirty="0"/>
              <a:t> </a:t>
            </a:r>
            <a:endParaRPr lang="ru-RU" dirty="0"/>
          </a:p>
          <a:p>
            <a:r>
              <a:rPr lang="uk-UA" sz="2000" b="1" dirty="0">
                <a:solidFill>
                  <a:srgbClr val="FF0000"/>
                </a:solidFill>
              </a:rPr>
              <a:t>Не втрачайте оптимізму! </a:t>
            </a:r>
            <a:r>
              <a:rPr lang="uk-UA" dirty="0"/>
              <a:t>Прагніть виконати всі завдання, але пам’ятайте, що це не завжди можливо. Враховуйте, що кількість виконаних завдань цілком може бути достатньою для гарного результату.</a:t>
            </a:r>
            <a:endParaRPr lang="ru-RU" dirty="0"/>
          </a:p>
          <a:p>
            <a:r>
              <a:rPr lang="uk-UA" dirty="0"/>
              <a:t> </a:t>
            </a:r>
            <a:endParaRPr lang="ru-RU" dirty="0"/>
          </a:p>
          <a:p>
            <a:endParaRPr lang="ru-RU" dirty="0"/>
          </a:p>
        </p:txBody>
      </p:sp>
      <p:pic>
        <p:nvPicPr>
          <p:cNvPr id="9221" name="Рисунок 10"/>
          <p:cNvPicPr>
            <a:picLocks noChangeAspect="1"/>
          </p:cNvPicPr>
          <p:nvPr/>
        </p:nvPicPr>
        <p:blipFill>
          <a:blip r:embed="rId4" cstate="print"/>
          <a:srcRect/>
          <a:stretch>
            <a:fillRect/>
          </a:stretch>
        </p:blipFill>
        <p:spPr bwMode="auto">
          <a:xfrm rot="-4217061">
            <a:off x="431006" y="237332"/>
            <a:ext cx="1531937" cy="1460500"/>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509</TotalTime>
  <Words>837</Words>
  <Application>Microsoft Office PowerPoint</Application>
  <PresentationFormat>Экран (4:3)</PresentationFormat>
  <Paragraphs>140</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Calibri</vt:lpstr>
      <vt:lpstr>Wingdings</vt:lpstr>
      <vt:lpstr>Times New Roman</vt:lpstr>
      <vt:lpstr>Monotype Corsiva</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ПС</cp:lastModifiedBy>
  <cp:revision>59</cp:revision>
  <dcterms:created xsi:type="dcterms:W3CDTF">2014-07-05T05:53:19Z</dcterms:created>
  <dcterms:modified xsi:type="dcterms:W3CDTF">2014-12-15T09:11:03Z</dcterms:modified>
</cp:coreProperties>
</file>