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7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5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8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1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9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3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4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2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8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4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0CD40-D57D-4474-8168-D71AAC24F66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9E865-2EE2-425E-A4AD-0563D619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3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53589"/>
            <a:ext cx="9144000" cy="5199017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Моніторингове </a:t>
            </a:r>
            <a:b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рівня навчальних досягнень учнів Пирятинського ліцею </a:t>
            </a:r>
            <a:b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</a:t>
            </a:r>
            <a:b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річного оцінювання </a:t>
            </a:r>
            <a:b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2017/2018 навчального року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12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9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9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6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49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8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522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25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314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152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2187237" cy="690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99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362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971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1288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785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2187237" cy="683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45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65936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33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2187237" cy="690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131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1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529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8" cy="684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103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92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15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1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9049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8" cy="686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337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6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881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8" cy="685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716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2187238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887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2091444" cy="686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76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87237" cy="685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1318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64066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706"/>
            <a:ext cx="12192000" cy="681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229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87237" cy="682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352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7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1313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3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2511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7678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4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5314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3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1082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8" cy="684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4836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8" cy="689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50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653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17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87237" cy="686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180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87237" cy="690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82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8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12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2187237" cy="686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2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87237" cy="684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8094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</Words>
  <Application>Microsoft Office PowerPoint</Application>
  <PresentationFormat>Широкоэкранный</PresentationFormat>
  <Paragraphs>1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Тема Office</vt:lpstr>
      <vt:lpstr>Моніторингове  дослідження рівня навчальних досягнень учнів Пирятинського ліцею  за результатами  річного оцінювання  2017/2018 навчального 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2018-10-29T08:47:22Z</dcterms:created>
  <dcterms:modified xsi:type="dcterms:W3CDTF">2018-10-29T09:04:03Z</dcterms:modified>
</cp:coreProperties>
</file>