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315" r:id="rId3"/>
    <p:sldId id="316" r:id="rId4"/>
    <p:sldId id="317" r:id="rId5"/>
    <p:sldId id="323" r:id="rId6"/>
    <p:sldId id="321" r:id="rId7"/>
    <p:sldId id="318" r:id="rId8"/>
    <p:sldId id="320" r:id="rId9"/>
    <p:sldId id="329" r:id="rId10"/>
    <p:sldId id="319" r:id="rId11"/>
    <p:sldId id="322" r:id="rId12"/>
    <p:sldId id="324" r:id="rId13"/>
    <p:sldId id="344" r:id="rId14"/>
    <p:sldId id="325" r:id="rId15"/>
    <p:sldId id="385" r:id="rId16"/>
    <p:sldId id="345" r:id="rId17"/>
    <p:sldId id="326" r:id="rId18"/>
    <p:sldId id="386" r:id="rId19"/>
    <p:sldId id="346" r:id="rId20"/>
    <p:sldId id="327" r:id="rId21"/>
    <p:sldId id="387" r:id="rId22"/>
    <p:sldId id="347" r:id="rId23"/>
    <p:sldId id="328" r:id="rId24"/>
    <p:sldId id="330" r:id="rId25"/>
    <p:sldId id="334" r:id="rId26"/>
    <p:sldId id="336" r:id="rId27"/>
    <p:sldId id="332" r:id="rId28"/>
    <p:sldId id="333" r:id="rId29"/>
    <p:sldId id="337" r:id="rId30"/>
    <p:sldId id="339" r:id="rId31"/>
    <p:sldId id="340" r:id="rId32"/>
    <p:sldId id="338" r:id="rId33"/>
    <p:sldId id="335" r:id="rId34"/>
    <p:sldId id="341" r:id="rId35"/>
    <p:sldId id="342" r:id="rId36"/>
    <p:sldId id="343" r:id="rId37"/>
    <p:sldId id="388" r:id="rId38"/>
    <p:sldId id="348" r:id="rId39"/>
    <p:sldId id="389" r:id="rId40"/>
    <p:sldId id="349" r:id="rId41"/>
    <p:sldId id="390" r:id="rId42"/>
    <p:sldId id="351" r:id="rId43"/>
    <p:sldId id="352" r:id="rId44"/>
    <p:sldId id="392" r:id="rId45"/>
    <p:sldId id="391" r:id="rId46"/>
    <p:sldId id="353" r:id="rId47"/>
    <p:sldId id="393" r:id="rId48"/>
    <p:sldId id="354" r:id="rId49"/>
    <p:sldId id="355" r:id="rId50"/>
    <p:sldId id="364" r:id="rId51"/>
    <p:sldId id="356" r:id="rId52"/>
    <p:sldId id="359" r:id="rId53"/>
    <p:sldId id="357" r:id="rId54"/>
    <p:sldId id="358" r:id="rId55"/>
    <p:sldId id="360" r:id="rId56"/>
    <p:sldId id="361" r:id="rId57"/>
    <p:sldId id="362" r:id="rId58"/>
    <p:sldId id="365" r:id="rId59"/>
    <p:sldId id="398" r:id="rId60"/>
    <p:sldId id="366" r:id="rId61"/>
    <p:sldId id="369" r:id="rId62"/>
    <p:sldId id="268" r:id="rId63"/>
    <p:sldId id="368" r:id="rId64"/>
    <p:sldId id="367" r:id="rId65"/>
    <p:sldId id="370" r:id="rId66"/>
    <p:sldId id="371" r:id="rId67"/>
    <p:sldId id="372" r:id="rId68"/>
    <p:sldId id="373" r:id="rId69"/>
    <p:sldId id="374" r:id="rId70"/>
    <p:sldId id="375" r:id="rId71"/>
    <p:sldId id="376" r:id="rId72"/>
    <p:sldId id="394" r:id="rId73"/>
    <p:sldId id="377" r:id="rId74"/>
    <p:sldId id="307" r:id="rId75"/>
    <p:sldId id="308" r:id="rId76"/>
    <p:sldId id="378" r:id="rId77"/>
    <p:sldId id="379" r:id="rId78"/>
    <p:sldId id="380" r:id="rId79"/>
    <p:sldId id="381" r:id="rId80"/>
    <p:sldId id="396" r:id="rId81"/>
    <p:sldId id="395" r:id="rId82"/>
    <p:sldId id="383" r:id="rId83"/>
    <p:sldId id="397" r:id="rId84"/>
    <p:sldId id="384" r:id="rId85"/>
    <p:sldId id="313" r:id="rId86"/>
    <p:sldId id="314" r:id="rId8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0" autoAdjust="0"/>
    <p:restoredTop sz="94660"/>
  </p:normalViewPr>
  <p:slideViewPr>
    <p:cSldViewPr>
      <p:cViewPr varScale="1">
        <p:scale>
          <a:sx n="70" d="100"/>
          <a:sy n="70" d="100"/>
        </p:scale>
        <p:origin x="132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5" name="Пі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31" name="Місце для дати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AB052DE-A0B2-4821-8E5C-49E943CC9887}" type="datetimeFigureOut">
              <a:rPr lang="uk-UA" smtClean="0"/>
              <a:pPr/>
              <a:t>11.05.2019</a:t>
            </a:fld>
            <a:endParaRPr lang="uk-UA"/>
          </a:p>
        </p:txBody>
      </p:sp>
      <p:sp>
        <p:nvSpPr>
          <p:cNvPr id="18" name="Місце для нижнього колонтитула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29" name="Місце для номера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5C5C00F-54AC-42B0-8AAD-779D3CF96DE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B052DE-A0B2-4821-8E5C-49E943CC9887}" type="datetimeFigureOut">
              <a:rPr lang="uk-UA" smtClean="0"/>
              <a:pPr/>
              <a:t>11.05.2019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C00F-54AC-42B0-8AAD-779D3CF96DE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AB052DE-A0B2-4821-8E5C-49E943CC9887}" type="datetimeFigureOut">
              <a:rPr lang="uk-UA" smtClean="0"/>
              <a:pPr/>
              <a:t>11.05.2019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5C5C00F-54AC-42B0-8AAD-779D3CF96DE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B052DE-A0B2-4821-8E5C-49E943CC9887}" type="datetimeFigureOut">
              <a:rPr lang="uk-UA" smtClean="0"/>
              <a:pPr/>
              <a:t>11.05.2019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C00F-54AC-42B0-8AAD-779D3CF96DE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AB052DE-A0B2-4821-8E5C-49E943CC9887}" type="datetimeFigureOut">
              <a:rPr lang="uk-UA" smtClean="0"/>
              <a:pPr/>
              <a:t>11.05.2019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F5C5C00F-54AC-42B0-8AAD-779D3CF96DE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B052DE-A0B2-4821-8E5C-49E943CC9887}" type="datetimeFigureOut">
              <a:rPr lang="uk-UA" smtClean="0"/>
              <a:pPr/>
              <a:t>11.05.2019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C00F-54AC-42B0-8AAD-779D3CF96DE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B052DE-A0B2-4821-8E5C-49E943CC9887}" type="datetimeFigureOut">
              <a:rPr lang="uk-UA" smtClean="0"/>
              <a:pPr/>
              <a:t>11.05.2019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C00F-54AC-42B0-8AAD-779D3CF96DE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B052DE-A0B2-4821-8E5C-49E943CC9887}" type="datetimeFigureOut">
              <a:rPr lang="uk-UA" smtClean="0"/>
              <a:pPr/>
              <a:t>11.05.2019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C00F-54AC-42B0-8AAD-779D3CF96DE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AB052DE-A0B2-4821-8E5C-49E943CC9887}" type="datetimeFigureOut">
              <a:rPr lang="uk-UA" smtClean="0"/>
              <a:pPr/>
              <a:t>11.05.2019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C00F-54AC-42B0-8AAD-779D3CF96DE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B052DE-A0B2-4821-8E5C-49E943CC9887}" type="datetimeFigureOut">
              <a:rPr lang="uk-UA" smtClean="0"/>
              <a:pPr/>
              <a:t>11.05.2019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C00F-54AC-42B0-8AAD-779D3CF96DE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кут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B052DE-A0B2-4821-8E5C-49E943CC9887}" type="datetimeFigureOut">
              <a:rPr lang="uk-UA" smtClean="0"/>
              <a:pPr/>
              <a:t>11.05.2019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C5C00F-54AC-42B0-8AAD-779D3CF96DEE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Місце для зображення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Місце для заголовка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1" name="Місце для тексту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27" name="Місце для дати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AB052DE-A0B2-4821-8E5C-49E943CC9887}" type="datetimeFigureOut">
              <a:rPr lang="uk-UA" smtClean="0"/>
              <a:pPr/>
              <a:t>11.05.2019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16" name="Місце для номера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5C5C00F-54AC-42B0-8AAD-779D3CF96DEE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5;&#1077;&#1090;&#1088;&#1080;&#1082;\Desktop\Klassika_dlya_malyshej_-_Oda_k_radosti._Bethoven_(xMusic.me)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hyperlink" Target="https://uk.wikipedia.org/wiki/%D0%9F%D0%B0%D1%83%D0%BB%D1%8C_%D0%9C%D0%B0%D0%B0%D1%8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5856" y="1484784"/>
            <a:ext cx="5105400" cy="2868168"/>
          </a:xfrm>
        </p:spPr>
        <p:txBody>
          <a:bodyPr/>
          <a:lstStyle/>
          <a:p>
            <a:r>
              <a:rPr lang="uk-UA" dirty="0" smtClean="0"/>
              <a:t>ПОДОРОЖУЄМО КРАЇНАМИ </a:t>
            </a:r>
            <a:r>
              <a:rPr lang="uk-UA" dirty="0" err="1" smtClean="0"/>
              <a:t>ЄВРОпи</a:t>
            </a:r>
            <a:endParaRPr lang="uk-UA" dirty="0"/>
          </a:p>
        </p:txBody>
      </p:sp>
      <p:pic>
        <p:nvPicPr>
          <p:cNvPr id="6" name="Klassika_dlya_malyshej_-_Oda_k_radosti._Bethoven_(xMusic.me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612576" y="5026831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5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2400" cy="645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7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172400" cy="645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57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48720"/>
          </a:xfrm>
        </p:spPr>
        <p:txBody>
          <a:bodyPr>
            <a:normAutofit/>
          </a:bodyPr>
          <a:lstStyle/>
          <a:p>
            <a:pPr algn="ctr"/>
            <a:r>
              <a:rPr lang="uk-UA" sz="3600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</a:rPr>
              <a:t>Німецькі дитячі письменники </a:t>
            </a:r>
            <a:endParaRPr lang="ru-RU" sz="3600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9724"/>
            <a:ext cx="81724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44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6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Вільгельм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Гауф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86713"/>
            <a:ext cx="7239000" cy="4692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67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47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8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24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04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2286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17240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Народні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казки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віддавна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цікавили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письменників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і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вчених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багатьох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країн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Декотрі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письменники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брали теми та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образи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народних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казок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і на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їхній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основі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писали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свої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власні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твори (як,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наприклад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, І. Франко в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Україні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чи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В.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Гауф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Німеччині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), а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декотрі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записували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й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видавали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народні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казки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такими,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якими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почули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їх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від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оповідачів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Саме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так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зробили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понад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сто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вісімдесят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років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тому й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німецькі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вчені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Грімм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: Якоб (1785 - 1863) та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Вільгельм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(1786 - 1859).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Брати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зібрали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й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видали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двох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великих книжках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німецькі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народні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казки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вважаючи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що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вони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мають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таку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ж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вартість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і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будуть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такі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ж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цікаві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читачам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, як і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писані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художні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твори.</a:t>
            </a:r>
          </a:p>
          <a:p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Думка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братів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Грімм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виявилась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слушною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. Казки,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які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вони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зібрали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здобули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величезну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славу,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їх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читають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тепер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майже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всіма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мовами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світу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. Не раз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виходили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вони й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українською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мовою</a:t>
            </a:r>
            <a:r>
              <a:rPr lang="ru-RU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0495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15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0"/>
            <a:ext cx="8172400" cy="6858000"/>
          </a:xfrm>
        </p:spPr>
        <p:txBody>
          <a:bodyPr/>
          <a:lstStyle/>
          <a:p>
            <a:endParaRPr lang="uk-UA" b="1" dirty="0" smtClean="0"/>
          </a:p>
          <a:p>
            <a:endParaRPr lang="uk-UA" b="1" dirty="0"/>
          </a:p>
          <a:p>
            <a:endParaRPr lang="uk-UA" b="1" dirty="0" smtClean="0"/>
          </a:p>
          <a:p>
            <a:r>
              <a:rPr lang="uk-UA" b="1" dirty="0" smtClean="0"/>
              <a:t>Любі </a:t>
            </a:r>
            <a:r>
              <a:rPr lang="uk-UA" b="1" dirty="0" smtClean="0"/>
              <a:t>друзі! </a:t>
            </a:r>
            <a:endParaRPr lang="uk-UA" dirty="0" smtClean="0"/>
          </a:p>
          <a:p>
            <a:r>
              <a:rPr lang="uk-UA" b="1" dirty="0" smtClean="0"/>
              <a:t>Ви колись чули про дивовижні країни Європи, про  життя, побут та звичаї європейців?- </a:t>
            </a:r>
            <a:r>
              <a:rPr lang="uk-UA" b="1" dirty="0" smtClean="0"/>
              <a:t>Сподіваюся, </a:t>
            </a:r>
            <a:r>
              <a:rPr lang="uk-UA" b="1" dirty="0" smtClean="0"/>
              <a:t>що так - адже ви сучасні та розумні. А от побувати в Європі довелося далеко не кожному! </a:t>
            </a:r>
            <a:endParaRPr lang="uk-UA" b="1" dirty="0" smtClean="0"/>
          </a:p>
          <a:p>
            <a:r>
              <a:rPr lang="uk-UA" b="1" dirty="0" smtClean="0"/>
              <a:t>Та </a:t>
            </a:r>
            <a:r>
              <a:rPr lang="uk-UA" b="1" dirty="0" smtClean="0"/>
              <a:t>це не біда! </a:t>
            </a:r>
            <a:r>
              <a:rPr lang="uk-UA" b="1" dirty="0" smtClean="0"/>
              <a:t>Пропоную </a:t>
            </a:r>
            <a:r>
              <a:rPr lang="uk-UA" b="1" dirty="0" smtClean="0"/>
              <a:t>разом </a:t>
            </a:r>
            <a:r>
              <a:rPr lang="uk-UA" b="1" dirty="0" smtClean="0"/>
              <a:t> </a:t>
            </a:r>
            <a:r>
              <a:rPr lang="uk-UA" b="1" dirty="0" smtClean="0"/>
              <a:t>відправитися в цікаву та пізнавальну віртуальну подорож по </a:t>
            </a:r>
            <a:r>
              <a:rPr lang="uk-UA" b="1" dirty="0" smtClean="0"/>
              <a:t>деяких країнах </a:t>
            </a:r>
            <a:r>
              <a:rPr lang="uk-UA" b="1" dirty="0" smtClean="0"/>
              <a:t>та містах </a:t>
            </a:r>
            <a:r>
              <a:rPr lang="uk-UA" b="1" dirty="0" smtClean="0"/>
              <a:t>Європи та познайомитися з письменниками, які там проживали та їхніми творами! </a:t>
            </a:r>
            <a:endParaRPr lang="uk-UA" dirty="0" smtClean="0"/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24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59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100392" cy="6858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endParaRPr lang="ru-RU" sz="1800" dirty="0" smtClean="0"/>
          </a:p>
          <a:p>
            <a:pPr marL="0" indent="0">
              <a:buNone/>
            </a:pPr>
            <a:r>
              <a:rPr lang="ru-RU" sz="1800" dirty="0" err="1" smtClean="0"/>
              <a:t>Головним</a:t>
            </a:r>
            <a:r>
              <a:rPr lang="ru-RU" sz="1800" dirty="0" smtClean="0"/>
              <a:t> </a:t>
            </a:r>
            <a:r>
              <a:rPr lang="ru-RU" sz="1800" dirty="0" err="1"/>
              <a:t>героєм</a:t>
            </a:r>
            <a:r>
              <a:rPr lang="ru-RU" sz="1800" dirty="0"/>
              <a:t> для Пауля Маара став </a:t>
            </a:r>
            <a:r>
              <a:rPr lang="ru-RU" sz="1800" dirty="0" err="1"/>
              <a:t>вигаданий</a:t>
            </a:r>
            <a:r>
              <a:rPr lang="ru-RU" sz="1800" dirty="0"/>
              <a:t> персонаж </a:t>
            </a:r>
            <a:r>
              <a:rPr lang="ru-RU" sz="1800" dirty="0" err="1"/>
              <a:t>Суботик</a:t>
            </a:r>
            <a:r>
              <a:rPr lang="ru-RU" sz="1800" dirty="0"/>
              <a:t>. Пауль Маар </a:t>
            </a:r>
            <a:r>
              <a:rPr lang="ru-RU" sz="1800" dirty="0" err="1"/>
              <a:t>зазначав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дитячий </a:t>
            </a:r>
            <a:r>
              <a:rPr lang="ru-RU" sz="1800" dirty="0" err="1"/>
              <a:t>письменник</a:t>
            </a:r>
            <a:r>
              <a:rPr lang="ru-RU" sz="1800" dirty="0"/>
              <a:t> </a:t>
            </a:r>
            <a:r>
              <a:rPr lang="ru-RU" sz="1800" dirty="0" err="1"/>
              <a:t>або</a:t>
            </a:r>
            <a:r>
              <a:rPr lang="ru-RU" sz="1800" dirty="0"/>
              <a:t> </a:t>
            </a:r>
            <a:r>
              <a:rPr lang="ru-RU" sz="1800" dirty="0" err="1"/>
              <a:t>пригадує</a:t>
            </a:r>
            <a:r>
              <a:rPr lang="ru-RU" sz="1800" dirty="0"/>
              <a:t> у </a:t>
            </a:r>
            <a:r>
              <a:rPr lang="ru-RU" sz="1800" dirty="0" err="1"/>
              <a:t>своїх</a:t>
            </a:r>
            <a:r>
              <a:rPr lang="ru-RU" sz="1800" dirty="0"/>
              <a:t> </a:t>
            </a:r>
            <a:r>
              <a:rPr lang="ru-RU" sz="1800" dirty="0" err="1"/>
              <a:t>творах</a:t>
            </a:r>
            <a:r>
              <a:rPr lang="ru-RU" sz="1800" dirty="0"/>
              <a:t> </a:t>
            </a:r>
            <a:r>
              <a:rPr lang="ru-RU" sz="1800" dirty="0" err="1"/>
              <a:t>власні</a:t>
            </a:r>
            <a:r>
              <a:rPr lang="ru-RU" sz="1800" dirty="0"/>
              <a:t> </a:t>
            </a:r>
            <a:r>
              <a:rPr lang="ru-RU" sz="1800" dirty="0" err="1"/>
              <a:t>щасливі</a:t>
            </a:r>
            <a:r>
              <a:rPr lang="ru-RU" sz="1800" dirty="0"/>
              <a:t> </a:t>
            </a:r>
            <a:r>
              <a:rPr lang="ru-RU" sz="1800" dirty="0" err="1"/>
              <a:t>дитячі</a:t>
            </a:r>
            <a:r>
              <a:rPr lang="ru-RU" sz="1800" dirty="0"/>
              <a:t> роки, </a:t>
            </a:r>
            <a:r>
              <a:rPr lang="ru-RU" sz="1800" dirty="0" err="1"/>
              <a:t>або</a:t>
            </a:r>
            <a:r>
              <a:rPr lang="ru-RU" sz="1800" dirty="0"/>
              <a:t> </a:t>
            </a:r>
            <a:r>
              <a:rPr lang="ru-RU" sz="1800" dirty="0" err="1"/>
              <a:t>вигадує</a:t>
            </a:r>
            <a:r>
              <a:rPr lang="ru-RU" sz="1800" dirty="0"/>
              <a:t> </a:t>
            </a:r>
            <a:r>
              <a:rPr lang="ru-RU" sz="1800" dirty="0" err="1"/>
              <a:t>прекрасний</a:t>
            </a:r>
            <a:r>
              <a:rPr lang="ru-RU" sz="1800" dirty="0"/>
              <a:t> </a:t>
            </a:r>
            <a:r>
              <a:rPr lang="ru-RU" sz="1800" dirty="0" err="1"/>
              <a:t>світ</a:t>
            </a:r>
            <a:r>
              <a:rPr lang="ru-RU" sz="1800" dirty="0"/>
              <a:t> </a:t>
            </a:r>
            <a:r>
              <a:rPr lang="ru-RU" sz="1800" dirty="0" err="1"/>
              <a:t>дитинства</a:t>
            </a:r>
            <a:r>
              <a:rPr lang="ru-RU" sz="1800" dirty="0"/>
              <a:t>, </a:t>
            </a:r>
            <a:r>
              <a:rPr lang="ru-RU" sz="1800" dirty="0" err="1"/>
              <a:t>якого</a:t>
            </a:r>
            <a:r>
              <a:rPr lang="ru-RU" sz="1800" dirty="0"/>
              <a:t> не </a:t>
            </a:r>
            <a:r>
              <a:rPr lang="ru-RU" sz="1800" dirty="0" err="1"/>
              <a:t>мав</a:t>
            </a:r>
            <a:r>
              <a:rPr lang="ru-RU" sz="1800" dirty="0"/>
              <a:t> у </a:t>
            </a:r>
            <a:r>
              <a:rPr lang="ru-RU" sz="1800" dirty="0" err="1"/>
              <a:t>дійсності</a:t>
            </a:r>
            <a:r>
              <a:rPr lang="ru-RU" sz="1800" dirty="0"/>
              <a:t>. Про себе </a:t>
            </a:r>
            <a:r>
              <a:rPr lang="ru-RU" sz="1800" dirty="0" err="1"/>
              <a:t>він</a:t>
            </a:r>
            <a:r>
              <a:rPr lang="ru-RU" sz="1800" dirty="0"/>
              <a:t> казав,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належить</a:t>
            </a:r>
            <a:r>
              <a:rPr lang="ru-RU" sz="1800" dirty="0"/>
              <a:t> до </a:t>
            </a:r>
            <a:r>
              <a:rPr lang="ru-RU" sz="1800" dirty="0" err="1"/>
              <a:t>другої</a:t>
            </a:r>
            <a:r>
              <a:rPr lang="ru-RU" sz="1800" dirty="0"/>
              <a:t> </a:t>
            </a:r>
            <a:r>
              <a:rPr lang="ru-RU" sz="1800" dirty="0" err="1"/>
              <a:t>категорії</a:t>
            </a:r>
            <a:r>
              <a:rPr lang="ru-RU" sz="1800" dirty="0"/>
              <a:t>, тому в </a:t>
            </a:r>
            <a:r>
              <a:rPr lang="ru-RU" sz="1800" dirty="0" err="1"/>
              <a:t>його</a:t>
            </a:r>
            <a:r>
              <a:rPr lang="ru-RU" sz="1800" dirty="0"/>
              <a:t> </a:t>
            </a:r>
            <a:r>
              <a:rPr lang="ru-RU" sz="1800" dirty="0" err="1"/>
              <a:t>казкових</a:t>
            </a:r>
            <a:r>
              <a:rPr lang="ru-RU" sz="1800" dirty="0"/>
              <a:t> </a:t>
            </a:r>
            <a:r>
              <a:rPr lang="ru-RU" sz="1800" dirty="0" err="1"/>
              <a:t>історіях</a:t>
            </a:r>
            <a:r>
              <a:rPr lang="ru-RU" sz="1800" dirty="0"/>
              <a:t> </a:t>
            </a:r>
            <a:r>
              <a:rPr lang="ru-RU" sz="1800" dirty="0" err="1"/>
              <a:t>панує</a:t>
            </a:r>
            <a:r>
              <a:rPr lang="ru-RU" sz="1800" dirty="0"/>
              <a:t> </a:t>
            </a:r>
            <a:r>
              <a:rPr lang="ru-RU" sz="1800" dirty="0" err="1"/>
              <a:t>радість</a:t>
            </a:r>
            <a:r>
              <a:rPr lang="ru-RU" sz="1800" dirty="0"/>
              <a:t> і </a:t>
            </a:r>
            <a:r>
              <a:rPr lang="ru-RU" sz="1800" dirty="0" err="1"/>
              <a:t>довіра</a:t>
            </a:r>
            <a:r>
              <a:rPr lang="ru-RU" sz="1800" dirty="0"/>
              <a:t>, </a:t>
            </a:r>
            <a:r>
              <a:rPr lang="ru-RU" sz="1800" dirty="0" err="1"/>
              <a:t>відсутні</a:t>
            </a:r>
            <a:r>
              <a:rPr lang="ru-RU" sz="1800" dirty="0"/>
              <a:t> </a:t>
            </a:r>
            <a:r>
              <a:rPr lang="ru-RU" sz="1800" dirty="0" err="1"/>
              <a:t>безглузді</a:t>
            </a:r>
            <a:r>
              <a:rPr lang="ru-RU" sz="1800" dirty="0"/>
              <a:t> </a:t>
            </a:r>
            <a:r>
              <a:rPr lang="ru-RU" sz="1800" dirty="0" err="1"/>
              <a:t>обмеження</a:t>
            </a:r>
            <a:r>
              <a:rPr lang="ru-RU" sz="1800" dirty="0"/>
              <a:t> й </a:t>
            </a:r>
            <a:r>
              <a:rPr lang="ru-RU" sz="1800" dirty="0" err="1"/>
              <a:t>образи</a:t>
            </a:r>
            <a:r>
              <a:rPr lang="ru-RU" sz="1800" dirty="0"/>
              <a:t> </a:t>
            </a:r>
            <a:r>
              <a:rPr lang="ru-RU" sz="1800" dirty="0" err="1"/>
              <a:t>дітей</a:t>
            </a:r>
            <a:r>
              <a:rPr lang="ru-RU" sz="1800" dirty="0"/>
              <a:t> з боку </a:t>
            </a:r>
            <a:r>
              <a:rPr lang="ru-RU" sz="1800" dirty="0" err="1"/>
              <a:t>дорослих</a:t>
            </a:r>
            <a:r>
              <a:rPr lang="ru-RU" sz="1800" dirty="0"/>
              <a:t>. Перша книжка П. Маара «Собака з </a:t>
            </a:r>
            <a:r>
              <a:rPr lang="ru-RU" sz="1800" dirty="0" err="1"/>
              <a:t>татуюванням</a:t>
            </a:r>
            <a:r>
              <a:rPr lang="ru-RU" sz="1800" dirty="0"/>
              <a:t>» (</a:t>
            </a:r>
            <a:r>
              <a:rPr lang="ru-RU" sz="1800" dirty="0" err="1"/>
              <a:t>нім</a:t>
            </a:r>
            <a:r>
              <a:rPr lang="ru-RU" sz="1800" dirty="0"/>
              <a:t>. </a:t>
            </a:r>
            <a:r>
              <a:rPr lang="en-US" sz="1800" dirty="0"/>
              <a:t>D</a:t>
            </a:r>
            <a:r>
              <a:rPr lang="ru-RU" sz="1800" dirty="0" err="1"/>
              <a:t>ег</a:t>
            </a:r>
            <a:r>
              <a:rPr lang="ru-RU" sz="1800" dirty="0"/>
              <a:t> </a:t>
            </a:r>
            <a:r>
              <a:rPr lang="en-US" sz="1800" dirty="0" err="1"/>
              <a:t>tatowierte</a:t>
            </a:r>
            <a:r>
              <a:rPr lang="en-US" sz="1800" dirty="0"/>
              <a:t> </a:t>
            </a:r>
            <a:r>
              <a:rPr lang="en-US" sz="1800" dirty="0" err="1"/>
              <a:t>Huiid</a:t>
            </a:r>
            <a:r>
              <a:rPr lang="en-US" sz="1800" dirty="0"/>
              <a:t>") </a:t>
            </a:r>
            <a:r>
              <a:rPr lang="ru-RU" sz="1800" dirty="0" err="1"/>
              <a:t>вийшла</a:t>
            </a:r>
            <a:r>
              <a:rPr lang="ru-RU" sz="1800" dirty="0"/>
              <a:t> </a:t>
            </a:r>
            <a:r>
              <a:rPr lang="ru-RU" sz="1800" dirty="0" err="1"/>
              <a:t>друком</a:t>
            </a:r>
            <a:r>
              <a:rPr lang="ru-RU" sz="1800" dirty="0"/>
              <a:t> 1967 р. </a:t>
            </a:r>
            <a:r>
              <a:rPr lang="ru-RU" sz="1800" dirty="0" err="1"/>
              <a:t>Це</a:t>
            </a:r>
            <a:r>
              <a:rPr lang="ru-RU" sz="1800" dirty="0"/>
              <a:t> </a:t>
            </a:r>
            <a:r>
              <a:rPr lang="ru-RU" sz="1800" dirty="0" err="1"/>
              <a:t>збірка</a:t>
            </a:r>
            <a:r>
              <a:rPr lang="ru-RU" sz="1800" dirty="0"/>
              <a:t> </a:t>
            </a:r>
            <a:r>
              <a:rPr lang="ru-RU" sz="1800" dirty="0" err="1"/>
              <a:t>оповідань</a:t>
            </a:r>
            <a:r>
              <a:rPr lang="ru-RU" sz="1800" dirty="0"/>
              <a:t>, </a:t>
            </a:r>
            <a:r>
              <a:rPr lang="ru-RU" sz="1800" dirty="0" err="1"/>
              <a:t>об'єднаних</a:t>
            </a:r>
            <a:r>
              <a:rPr lang="ru-RU" sz="1800" dirty="0"/>
              <a:t> </a:t>
            </a:r>
            <a:r>
              <a:rPr lang="ru-RU" sz="1800" dirty="0" err="1"/>
              <a:t>спільним</a:t>
            </a:r>
            <a:r>
              <a:rPr lang="ru-RU" sz="1800" dirty="0"/>
              <a:t> сюжетом про собаку, </a:t>
            </a:r>
            <a:r>
              <a:rPr lang="ru-RU" sz="1800" dirty="0" err="1"/>
              <a:t>який</a:t>
            </a:r>
            <a:r>
              <a:rPr lang="ru-RU" sz="1800" dirty="0"/>
              <a:t> </a:t>
            </a:r>
            <a:r>
              <a:rPr lang="ru-RU" sz="1800" dirty="0" err="1"/>
              <a:t>розповідав</a:t>
            </a:r>
            <a:r>
              <a:rPr lang="ru-RU" sz="1800" dirty="0"/>
              <a:t> </a:t>
            </a:r>
            <a:r>
              <a:rPr lang="ru-RU" sz="1800" dirty="0" err="1"/>
              <a:t>історії</a:t>
            </a:r>
            <a:r>
              <a:rPr lang="ru-RU" sz="1800" dirty="0"/>
              <a:t> про </a:t>
            </a:r>
            <a:r>
              <a:rPr lang="ru-RU" sz="1800" dirty="0" err="1"/>
              <a:t>малюнки</a:t>
            </a:r>
            <a:r>
              <a:rPr lang="ru-RU" sz="1800" dirty="0"/>
              <a:t>, </a:t>
            </a:r>
            <a:r>
              <a:rPr lang="ru-RU" sz="1800" dirty="0" err="1"/>
              <a:t>зроблені</a:t>
            </a:r>
            <a:r>
              <a:rPr lang="ru-RU" sz="1800" dirty="0"/>
              <a:t> на </a:t>
            </a:r>
            <a:r>
              <a:rPr lang="ru-RU" sz="1800" dirty="0" err="1"/>
              <a:t>його</a:t>
            </a:r>
            <a:r>
              <a:rPr lang="ru-RU" sz="1800" dirty="0"/>
              <a:t> </a:t>
            </a:r>
            <a:r>
              <a:rPr lang="ru-RU" sz="1800" dirty="0" err="1"/>
              <a:t>тілі</a:t>
            </a:r>
            <a:r>
              <a:rPr lang="ru-RU" sz="1800" dirty="0"/>
              <a:t>. </a:t>
            </a:r>
            <a:r>
              <a:rPr lang="ru-RU" sz="1800" dirty="0" err="1"/>
              <a:t>Найновіші</a:t>
            </a:r>
            <a:r>
              <a:rPr lang="ru-RU" sz="1800" dirty="0"/>
              <a:t> </a:t>
            </a:r>
            <a:r>
              <a:rPr lang="ru-RU" sz="1800" dirty="0" err="1"/>
              <a:t>казки</a:t>
            </a:r>
            <a:r>
              <a:rPr lang="ru-RU" sz="1800" dirty="0"/>
              <a:t> </a:t>
            </a:r>
            <a:r>
              <a:rPr lang="ru-RU" sz="1800" dirty="0" err="1"/>
              <a:t>письменник</a:t>
            </a:r>
            <a:r>
              <a:rPr lang="ru-RU" sz="1800" dirty="0"/>
              <a:t> написав про пана </a:t>
            </a:r>
            <a:r>
              <a:rPr lang="ru-RU" sz="1800" dirty="0" err="1"/>
              <a:t>Белло</a:t>
            </a:r>
            <a:r>
              <a:rPr lang="ru-RU" sz="1800" dirty="0"/>
              <a:t> (</a:t>
            </a:r>
            <a:r>
              <a:rPr lang="en-US" sz="1800" dirty="0"/>
              <a:t>Herr Bello) — </a:t>
            </a:r>
            <a:r>
              <a:rPr lang="ru-RU" sz="1800" dirty="0" err="1"/>
              <a:t>теж</a:t>
            </a:r>
            <a:r>
              <a:rPr lang="ru-RU" sz="1800" dirty="0"/>
              <a:t> про собаку, </a:t>
            </a:r>
            <a:r>
              <a:rPr lang="ru-RU" sz="1800" dirty="0" err="1"/>
              <a:t>що</a:t>
            </a:r>
            <a:r>
              <a:rPr lang="ru-RU" sz="1800" dirty="0"/>
              <a:t> став </a:t>
            </a:r>
            <a:r>
              <a:rPr lang="ru-RU" sz="1800" dirty="0" err="1"/>
              <a:t>людиною</a:t>
            </a:r>
            <a:r>
              <a:rPr lang="ru-RU" sz="1800" dirty="0"/>
              <a:t> й </a:t>
            </a:r>
            <a:r>
              <a:rPr lang="ru-RU" sz="1800" dirty="0" err="1"/>
              <a:t>залишився</a:t>
            </a:r>
            <a:r>
              <a:rPr lang="ru-RU" sz="1800" dirty="0"/>
              <a:t> </a:t>
            </a:r>
            <a:r>
              <a:rPr lang="ru-RU" sz="1800" dirty="0" err="1"/>
              <a:t>добрим</a:t>
            </a:r>
            <a:r>
              <a:rPr lang="ru-RU" sz="1800" dirty="0"/>
              <a:t> і </a:t>
            </a:r>
            <a:r>
              <a:rPr lang="ru-RU" sz="1800" dirty="0" err="1"/>
              <a:t>наївним</a:t>
            </a:r>
            <a:r>
              <a:rPr lang="ru-RU" sz="1800" dirty="0"/>
              <a:t>. Про пана </a:t>
            </a:r>
            <a:r>
              <a:rPr lang="ru-RU" sz="1800" dirty="0" err="1"/>
              <a:t>Белло</a:t>
            </a:r>
            <a:r>
              <a:rPr lang="ru-RU" sz="1800" dirty="0"/>
              <a:t> П. Маар написав уже </a:t>
            </a:r>
            <a:r>
              <a:rPr lang="ru-RU" sz="1800" dirty="0" err="1"/>
              <a:t>чотири</a:t>
            </a:r>
            <a:r>
              <a:rPr lang="ru-RU" sz="1800" dirty="0"/>
              <a:t> книжки й не </a:t>
            </a:r>
            <a:r>
              <a:rPr lang="ru-RU" sz="1800" dirty="0" err="1"/>
              <a:t>збирається</a:t>
            </a:r>
            <a:r>
              <a:rPr lang="ru-RU" sz="1800" dirty="0"/>
              <a:t> на </a:t>
            </a:r>
            <a:r>
              <a:rPr lang="ru-RU" sz="1800" dirty="0" err="1"/>
              <a:t>цьому</a:t>
            </a:r>
            <a:r>
              <a:rPr lang="ru-RU" sz="1800" dirty="0"/>
              <a:t> </a:t>
            </a:r>
            <a:r>
              <a:rPr lang="ru-RU" sz="1800" dirty="0" err="1"/>
              <a:t>зупинятися</a:t>
            </a:r>
            <a:r>
              <a:rPr lang="ru-RU" sz="1800" dirty="0"/>
              <a:t>. </a:t>
            </a:r>
            <a:r>
              <a:rPr lang="ru-RU" sz="1800" dirty="0" err="1"/>
              <a:t>Найбільш</a:t>
            </a:r>
            <a:r>
              <a:rPr lang="ru-RU" sz="1800" dirty="0"/>
              <a:t> </a:t>
            </a:r>
            <a:r>
              <a:rPr lang="ru-RU" sz="1800" dirty="0" err="1"/>
              <a:t>відомі</a:t>
            </a:r>
            <a:r>
              <a:rPr lang="ru-RU" sz="1800" dirty="0"/>
              <a:t> з </a:t>
            </a:r>
            <a:r>
              <a:rPr lang="ru-RU" sz="1800" dirty="0" err="1"/>
              <a:t>його</a:t>
            </a:r>
            <a:r>
              <a:rPr lang="ru-RU" sz="1800" dirty="0"/>
              <a:t> </a:t>
            </a:r>
            <a:r>
              <a:rPr lang="ru-RU" sz="1800" dirty="0" err="1"/>
              <a:t>творів</a:t>
            </a:r>
            <a:r>
              <a:rPr lang="ru-RU" sz="1800" dirty="0"/>
              <a:t> — </a:t>
            </a:r>
            <a:r>
              <a:rPr lang="ru-RU" sz="1800" dirty="0" err="1"/>
              <a:t>це</a:t>
            </a:r>
            <a:r>
              <a:rPr lang="ru-RU" sz="1800" dirty="0"/>
              <a:t> </a:t>
            </a:r>
            <a:r>
              <a:rPr lang="ru-RU" sz="1800" dirty="0" err="1"/>
              <a:t>казки</a:t>
            </a:r>
            <a:r>
              <a:rPr lang="ru-RU" sz="1800" dirty="0"/>
              <a:t> про </a:t>
            </a:r>
            <a:r>
              <a:rPr lang="ru-RU" sz="1800" dirty="0" err="1"/>
              <a:t>Суботика</a:t>
            </a:r>
            <a:r>
              <a:rPr lang="ru-RU" sz="1800" dirty="0"/>
              <a:t> (</a:t>
            </a:r>
            <a:r>
              <a:rPr lang="en-US" sz="1800" dirty="0"/>
              <a:t>Das </a:t>
            </a:r>
            <a:r>
              <a:rPr lang="en-US" sz="1800" dirty="0" err="1"/>
              <a:t>Sams</a:t>
            </a:r>
            <a:r>
              <a:rPr lang="en-US" sz="1800" dirty="0"/>
              <a:t>) </a:t>
            </a:r>
            <a:r>
              <a:rPr lang="ru-RU" sz="1800" dirty="0" err="1"/>
              <a:t>від</a:t>
            </a:r>
            <a:r>
              <a:rPr lang="ru-RU" sz="1800" dirty="0"/>
              <a:t> </a:t>
            </a:r>
            <a:r>
              <a:rPr lang="ru-RU" sz="1800" dirty="0" err="1"/>
              <a:t>німецького</a:t>
            </a:r>
            <a:r>
              <a:rPr lang="ru-RU" sz="1800" dirty="0"/>
              <a:t> слова </a:t>
            </a:r>
            <a:r>
              <a:rPr lang="en-US" sz="1800" dirty="0" err="1"/>
              <a:t>Samstag</a:t>
            </a:r>
            <a:r>
              <a:rPr lang="en-US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означає</a:t>
            </a:r>
            <a:r>
              <a:rPr lang="ru-RU" sz="1800" dirty="0"/>
              <a:t> </a:t>
            </a:r>
            <a:r>
              <a:rPr lang="ru-RU" sz="1800" dirty="0" err="1"/>
              <a:t>субота</a:t>
            </a:r>
            <a:r>
              <a:rPr lang="ru-RU" sz="1800" dirty="0"/>
              <a:t>. Великим попитом </a:t>
            </a:r>
            <a:r>
              <a:rPr lang="ru-RU" sz="1800" dirty="0" err="1"/>
              <a:t>серед</a:t>
            </a:r>
            <a:r>
              <a:rPr lang="ru-RU" sz="1800" dirty="0"/>
              <a:t> </a:t>
            </a:r>
            <a:r>
              <a:rPr lang="ru-RU" sz="1800" dirty="0" err="1"/>
              <a:t>читачів</a:t>
            </a:r>
            <a:r>
              <a:rPr lang="ru-RU" sz="1800" dirty="0"/>
              <a:t> </a:t>
            </a:r>
            <a:r>
              <a:rPr lang="ru-RU" sz="1800" dirty="0" err="1"/>
              <a:t>користуються</a:t>
            </a:r>
            <a:r>
              <a:rPr lang="ru-RU" sz="1800" dirty="0"/>
              <a:t> </a:t>
            </a:r>
            <a:r>
              <a:rPr lang="ru-RU" sz="1800" dirty="0" err="1"/>
              <a:t>казкові</a:t>
            </a:r>
            <a:r>
              <a:rPr lang="ru-RU" sz="1800" dirty="0"/>
              <a:t> </a:t>
            </a:r>
            <a:r>
              <a:rPr lang="ru-RU" sz="1800" dirty="0" err="1"/>
              <a:t>повісті</a:t>
            </a:r>
            <a:r>
              <a:rPr lang="ru-RU" sz="1800" dirty="0"/>
              <a:t> «</a:t>
            </a:r>
            <a:r>
              <a:rPr lang="ru-RU" sz="1800" dirty="0" err="1"/>
              <a:t>Що</a:t>
            </a:r>
            <a:r>
              <a:rPr lang="ru-RU" sz="1800" dirty="0"/>
              <a:t> не день, то </a:t>
            </a:r>
            <a:r>
              <a:rPr lang="ru-RU" sz="1800" dirty="0" err="1"/>
              <a:t>субота</a:t>
            </a:r>
            <a:r>
              <a:rPr lang="ru-RU" sz="1800" dirty="0"/>
              <a:t>» (</a:t>
            </a:r>
            <a:r>
              <a:rPr lang="ru-RU" sz="1800" dirty="0" err="1"/>
              <a:t>нім</a:t>
            </a:r>
            <a:r>
              <a:rPr lang="ru-RU" sz="1800" dirty="0"/>
              <a:t>. «</a:t>
            </a:r>
            <a:r>
              <a:rPr lang="ru-RU" sz="1800" dirty="0" err="1"/>
              <a:t>Еі</a:t>
            </a:r>
            <a:r>
              <a:rPr lang="en-US" sz="1800" dirty="0"/>
              <a:t>n</a:t>
            </a:r>
            <a:r>
              <a:rPr lang="ru-RU" sz="1800" dirty="0"/>
              <a:t>е </a:t>
            </a:r>
            <a:r>
              <a:rPr lang="en-US" sz="1800" dirty="0" err="1"/>
              <a:t>Woche</a:t>
            </a:r>
            <a:r>
              <a:rPr lang="en-US" sz="1800" dirty="0"/>
              <a:t> </a:t>
            </a:r>
            <a:r>
              <a:rPr lang="en-US" sz="1800" dirty="0" err="1"/>
              <a:t>voller</a:t>
            </a:r>
            <a:r>
              <a:rPr lang="en-US" sz="1800" dirty="0"/>
              <a:t> </a:t>
            </a:r>
            <a:r>
              <a:rPr lang="en-US" sz="1800" dirty="0" err="1"/>
              <a:t>Samstage</a:t>
            </a:r>
            <a:r>
              <a:rPr lang="en-US" sz="1800" dirty="0"/>
              <a:t>»), «</a:t>
            </a:r>
            <a:r>
              <a:rPr lang="ru-RU" sz="1800" dirty="0"/>
              <a:t>Машина для </a:t>
            </a:r>
            <a:r>
              <a:rPr lang="ru-RU" sz="1800" dirty="0" err="1"/>
              <a:t>здійснення</a:t>
            </a:r>
            <a:r>
              <a:rPr lang="ru-RU" sz="1800" dirty="0"/>
              <a:t> </a:t>
            </a:r>
            <a:r>
              <a:rPr lang="ru-RU" sz="1800" dirty="0" err="1"/>
              <a:t>бажань</a:t>
            </a:r>
            <a:r>
              <a:rPr lang="ru-RU" sz="1800" dirty="0"/>
              <a:t>, </a:t>
            </a:r>
            <a:r>
              <a:rPr lang="ru-RU" sz="1800" dirty="0" err="1"/>
              <a:t>або</a:t>
            </a:r>
            <a:r>
              <a:rPr lang="ru-RU" sz="1800" dirty="0"/>
              <a:t> </a:t>
            </a:r>
            <a:r>
              <a:rPr lang="ru-RU" sz="1800" dirty="0" err="1"/>
              <a:t>Суботик</a:t>
            </a:r>
            <a:r>
              <a:rPr lang="ru-RU" sz="1800" dirty="0"/>
              <a:t> </a:t>
            </a:r>
            <a:r>
              <a:rPr lang="ru-RU" sz="1800" dirty="0" err="1"/>
              <a:t>повертається</a:t>
            </a:r>
            <a:r>
              <a:rPr lang="ru-RU" sz="1800" dirty="0"/>
              <a:t> в </a:t>
            </a:r>
            <a:r>
              <a:rPr lang="ru-RU" sz="1800" dirty="0" err="1"/>
              <a:t>суботу</a:t>
            </a:r>
            <a:r>
              <a:rPr lang="ru-RU" sz="1800" dirty="0"/>
              <a:t>» (</a:t>
            </a:r>
            <a:r>
              <a:rPr lang="ru-RU" sz="1800" dirty="0" err="1"/>
              <a:t>нім</a:t>
            </a:r>
            <a:r>
              <a:rPr lang="ru-RU" sz="1800" dirty="0"/>
              <a:t>. «А</a:t>
            </a:r>
            <a:r>
              <a:rPr lang="en-US" sz="1800" dirty="0"/>
              <a:t>m </a:t>
            </a:r>
            <a:r>
              <a:rPr lang="en-US" sz="1800" dirty="0" err="1"/>
              <a:t>Samstag</a:t>
            </a:r>
            <a:r>
              <a:rPr lang="en-US" sz="1800" dirty="0"/>
              <a:t> </a:t>
            </a:r>
            <a:r>
              <a:rPr lang="en-US" sz="1800" dirty="0" err="1"/>
              <a:t>kam</a:t>
            </a:r>
            <a:r>
              <a:rPr lang="en-US" sz="1800" dirty="0"/>
              <a:t> das </a:t>
            </a:r>
            <a:r>
              <a:rPr lang="en-US" sz="1800" dirty="0" err="1"/>
              <a:t>Sams</a:t>
            </a:r>
            <a:r>
              <a:rPr lang="en-US" sz="1800" dirty="0"/>
              <a:t> </a:t>
            </a:r>
            <a:r>
              <a:rPr lang="en-US" sz="1800" dirty="0" err="1"/>
              <a:t>zuruck</a:t>
            </a:r>
            <a:r>
              <a:rPr lang="en-US" sz="1800" dirty="0"/>
              <a:t>»), «</a:t>
            </a:r>
            <a:r>
              <a:rPr lang="ru-RU" sz="1800" dirty="0" err="1"/>
              <a:t>Китобус</a:t>
            </a:r>
            <a:r>
              <a:rPr lang="ru-RU" sz="1800" dirty="0"/>
              <a:t>, </a:t>
            </a:r>
            <a:r>
              <a:rPr lang="ru-RU" sz="1800" dirty="0" err="1"/>
              <a:t>або</a:t>
            </a:r>
            <a:r>
              <a:rPr lang="ru-RU" sz="1800" dirty="0"/>
              <a:t> </a:t>
            </a:r>
            <a:r>
              <a:rPr lang="ru-RU" sz="1800" dirty="0" err="1"/>
              <a:t>Нові</a:t>
            </a:r>
            <a:r>
              <a:rPr lang="ru-RU" sz="1800" dirty="0"/>
              <a:t> </a:t>
            </a:r>
            <a:r>
              <a:rPr lang="ru-RU" sz="1800" dirty="0" err="1"/>
              <a:t>цятки</a:t>
            </a:r>
            <a:r>
              <a:rPr lang="ru-RU" sz="1800" dirty="0"/>
              <a:t> для </a:t>
            </a:r>
            <a:r>
              <a:rPr lang="ru-RU" sz="1800" dirty="0" err="1"/>
              <a:t>Суботика</a:t>
            </a:r>
            <a:r>
              <a:rPr lang="ru-RU" sz="1800" dirty="0"/>
              <a:t>» (</a:t>
            </a:r>
            <a:r>
              <a:rPr lang="ru-RU" sz="1800" dirty="0" err="1"/>
              <a:t>нім</a:t>
            </a:r>
            <a:r>
              <a:rPr lang="ru-RU" sz="1800" dirty="0"/>
              <a:t>. «</a:t>
            </a:r>
            <a:r>
              <a:rPr lang="en-US" sz="1800" dirty="0" err="1"/>
              <a:t>Neue</a:t>
            </a:r>
            <a:r>
              <a:rPr lang="en-US" sz="1800" dirty="0"/>
              <a:t> </a:t>
            </a:r>
            <a:r>
              <a:rPr lang="en-US" sz="1800" dirty="0" err="1"/>
              <a:t>Punkte</a:t>
            </a:r>
            <a:r>
              <a:rPr lang="en-US" sz="1800" dirty="0"/>
              <a:t> fur das </a:t>
            </a:r>
            <a:r>
              <a:rPr lang="en-US" sz="1800" dirty="0" err="1"/>
              <a:t>Sams</a:t>
            </a:r>
            <a:r>
              <a:rPr lang="en-US" sz="1800" dirty="0"/>
              <a:t>»), «</a:t>
            </a:r>
            <a:r>
              <a:rPr lang="ru-RU" sz="1800" dirty="0" err="1"/>
              <a:t>Суботик</a:t>
            </a:r>
            <a:r>
              <a:rPr lang="ru-RU" sz="1800" dirty="0"/>
              <a:t> у </a:t>
            </a:r>
            <a:r>
              <a:rPr lang="ru-RU" sz="1800" dirty="0" err="1"/>
              <a:t>небезпеці</a:t>
            </a:r>
            <a:r>
              <a:rPr lang="ru-RU" sz="1800" dirty="0"/>
              <a:t>» (</a:t>
            </a:r>
            <a:r>
              <a:rPr lang="ru-RU" sz="1800" dirty="0" err="1"/>
              <a:t>нім</a:t>
            </a:r>
            <a:r>
              <a:rPr lang="ru-RU" sz="1800" dirty="0"/>
              <a:t>. «</a:t>
            </a:r>
            <a:r>
              <a:rPr lang="en-US" sz="1800" dirty="0" err="1"/>
              <a:t>Sams</a:t>
            </a:r>
            <a:r>
              <a:rPr lang="en-US" sz="1800" dirty="0"/>
              <a:t> in </a:t>
            </a:r>
            <a:r>
              <a:rPr lang="en-US" sz="1800" dirty="0" err="1"/>
              <a:t>Gefahr</a:t>
            </a:r>
            <a:r>
              <a:rPr lang="en-US" sz="1800" dirty="0"/>
              <a:t>»). </a:t>
            </a:r>
            <a:r>
              <a:rPr lang="ru-RU" sz="1800" dirty="0" err="1"/>
              <a:t>Кожна</a:t>
            </a:r>
            <a:r>
              <a:rPr lang="ru-RU" sz="1800" dirty="0"/>
              <a:t> нова </a:t>
            </a:r>
            <a:r>
              <a:rPr lang="ru-RU" sz="1800" dirty="0" err="1"/>
              <a:t>історія</a:t>
            </a:r>
            <a:r>
              <a:rPr lang="ru-RU" sz="1800" dirty="0"/>
              <a:t> про </a:t>
            </a:r>
            <a:r>
              <a:rPr lang="ru-RU" sz="1800" dirty="0" err="1"/>
              <a:t>Суботика</a:t>
            </a:r>
            <a:r>
              <a:rPr lang="ru-RU" sz="1800" dirty="0"/>
              <a:t> </a:t>
            </a:r>
            <a:r>
              <a:rPr lang="ru-RU" sz="1800" dirty="0" err="1"/>
              <a:t>розповідає</a:t>
            </a:r>
            <a:r>
              <a:rPr lang="ru-RU" sz="1800" dirty="0"/>
              <a:t> про добре </a:t>
            </a:r>
            <a:r>
              <a:rPr lang="ru-RU" sz="1800" dirty="0" err="1"/>
              <a:t>створіння</a:t>
            </a:r>
            <a:r>
              <a:rPr lang="ru-RU" sz="1800" dirty="0"/>
              <a:t> з </a:t>
            </a:r>
            <a:r>
              <a:rPr lang="ru-RU" sz="1800" dirty="0" err="1"/>
              <a:t>поросячим</a:t>
            </a:r>
            <a:r>
              <a:rPr lang="ru-RU" sz="1800" dirty="0"/>
              <a:t> носиком,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має</a:t>
            </a:r>
            <a:r>
              <a:rPr lang="ru-RU" sz="1800" dirty="0"/>
              <a:t> </a:t>
            </a:r>
            <a:r>
              <a:rPr lang="ru-RU" sz="1800" dirty="0" err="1"/>
              <a:t>енергійний</a:t>
            </a:r>
            <a:r>
              <a:rPr lang="ru-RU" sz="1800" dirty="0"/>
              <a:t> характер і </a:t>
            </a:r>
            <a:r>
              <a:rPr lang="ru-RU" sz="1800" dirty="0" err="1"/>
              <a:t>здатне</a:t>
            </a:r>
            <a:r>
              <a:rPr lang="ru-RU" sz="1800" dirty="0"/>
              <a:t> </a:t>
            </a:r>
            <a:r>
              <a:rPr lang="ru-RU" sz="1800" dirty="0" err="1"/>
              <a:t>зробити</a:t>
            </a:r>
            <a:r>
              <a:rPr lang="ru-RU" sz="1800" dirty="0"/>
              <a:t> такими </a:t>
            </a:r>
            <a:r>
              <a:rPr lang="ru-RU" sz="1800" dirty="0" err="1"/>
              <a:t>всіх</a:t>
            </a:r>
            <a:r>
              <a:rPr lang="ru-RU" sz="1800" dirty="0"/>
              <a:t> людей, з </a:t>
            </a:r>
            <a:r>
              <a:rPr lang="ru-RU" sz="1800" dirty="0" err="1"/>
              <a:t>якими</a:t>
            </a:r>
            <a:r>
              <a:rPr lang="ru-RU" sz="1800" dirty="0"/>
              <a:t> </a:t>
            </a:r>
            <a:r>
              <a:rPr lang="ru-RU" sz="1800" dirty="0" err="1"/>
              <a:t>зустрічається</a:t>
            </a:r>
            <a:r>
              <a:rPr lang="ru-RU" sz="1800" dirty="0"/>
              <a:t>. Образ </a:t>
            </a:r>
            <a:r>
              <a:rPr lang="ru-RU" sz="1800" dirty="0" err="1"/>
              <a:t>Суботика</a:t>
            </a:r>
            <a:r>
              <a:rPr lang="ru-RU" sz="1800" dirty="0"/>
              <a:t> є </a:t>
            </a:r>
            <a:r>
              <a:rPr lang="ru-RU" sz="1800" dirty="0" err="1"/>
              <a:t>втіленням</a:t>
            </a:r>
            <a:r>
              <a:rPr lang="ru-RU" sz="1800" dirty="0"/>
              <a:t> природного й </a:t>
            </a:r>
            <a:r>
              <a:rPr lang="ru-RU" sz="1800" dirty="0" err="1"/>
              <a:t>дитячого</a:t>
            </a:r>
            <a:r>
              <a:rPr lang="ru-RU" sz="1800" dirty="0"/>
              <a:t> </a:t>
            </a:r>
            <a:r>
              <a:rPr lang="ru-RU" sz="1800" dirty="0" err="1"/>
              <a:t>погляду</a:t>
            </a:r>
            <a:r>
              <a:rPr lang="ru-RU" sz="1800" dirty="0"/>
              <a:t> на </a:t>
            </a:r>
            <a:r>
              <a:rPr lang="ru-RU" sz="1800" dirty="0" err="1"/>
              <a:t>світ</a:t>
            </a:r>
            <a:r>
              <a:rPr lang="ru-RU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4360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722" y="270742"/>
            <a:ext cx="7239000" cy="11430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hlinkClick r:id="rId2"/>
              </a:rPr>
              <a:t>Пауль Маар</a:t>
            </a:r>
            <a:r>
              <a:rPr lang="ru-RU" b="0" u="sng" dirty="0">
                <a:solidFill>
                  <a:srgbClr val="660099"/>
                </a:solidFill>
                <a:latin typeface="arial" panose="020B0604020202020204" pitchFamily="34" charset="0"/>
              </a:rPr>
              <a:t/>
            </a:r>
            <a:br>
              <a:rPr lang="ru-RU" b="0" u="sng" dirty="0">
                <a:solidFill>
                  <a:srgbClr val="660099"/>
                </a:solidFill>
                <a:latin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5249" y="1556792"/>
            <a:ext cx="1724025" cy="2647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650" y="4204742"/>
            <a:ext cx="1733550" cy="2647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249" y="4653136"/>
            <a:ext cx="1352550" cy="2047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216" y="1772816"/>
            <a:ext cx="1352550" cy="18192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0821" y="1610890"/>
            <a:ext cx="2143125" cy="2143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0821" y="4148311"/>
            <a:ext cx="17907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49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3" y="0"/>
            <a:ext cx="8170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07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94382"/>
          </a:xfrm>
        </p:spPr>
        <p:txBody>
          <a:bodyPr/>
          <a:lstStyle/>
          <a:p>
            <a:r>
              <a:rPr lang="uk-UA" dirty="0" smtClean="0"/>
              <a:t>        ВЕЛИКОБРИТАНІЯ</a:t>
            </a:r>
            <a:endParaRPr lang="uk-UA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71472" y="4714884"/>
            <a:ext cx="7239000" cy="894382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uk-UA" sz="3800" b="1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</a:rPr>
              <a:t> прапор               герб</a:t>
            </a:r>
            <a:endParaRPr lang="uk-UA" sz="3800" b="1" cap="all" dirty="0">
              <a:ln w="500">
                <a:solidFill>
                  <a:srgbClr val="B13F9A">
                    <a:shade val="20000"/>
                    <a:satMod val="120000"/>
                  </a:srgbClr>
                </a:solidFill>
              </a:ln>
              <a:gradFill>
                <a:gsLst>
                  <a:gs pos="0">
                    <a:srgbClr val="F9B639">
                      <a:tint val="13000"/>
                    </a:srgbClr>
                  </a:gs>
                  <a:gs pos="10000">
                    <a:srgbClr val="F9B639">
                      <a:tint val="20000"/>
                    </a:srgbClr>
                  </a:gs>
                  <a:gs pos="49000">
                    <a:srgbClr val="F9B639">
                      <a:tint val="70000"/>
                    </a:srgbClr>
                  </a:gs>
                  <a:gs pos="50000">
                    <a:srgbClr val="F9B639">
                      <a:tint val="97000"/>
                    </a:srgbClr>
                  </a:gs>
                  <a:gs pos="100000">
                    <a:srgbClr val="F9B639">
                      <a:tint val="20000"/>
                    </a:srgbClr>
                  </a:gs>
                </a:gsLst>
                <a:lin ang="5400000" scaled="1"/>
              </a:gra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85992"/>
            <a:ext cx="360997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571612"/>
            <a:ext cx="3238506" cy="278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312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26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1517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59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817240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84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" y="0"/>
            <a:ext cx="81689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39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53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8172399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18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4604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53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1724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13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065" y="0"/>
            <a:ext cx="82614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11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" y="332656"/>
            <a:ext cx="8165455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9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ТАУЕРСЬКИЙ МІСТ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8172400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Англійські</a:t>
            </a:r>
            <a:r>
              <a:rPr lang="ru-RU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дитячі</a:t>
            </a:r>
            <a:r>
              <a:rPr lang="ru-RU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письменники</a:t>
            </a:r>
            <a:endParaRPr lang="ru-RU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83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24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67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17240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Алан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Мілн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, автор книжки про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Вінні-Пуха,яку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ніколи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не читав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своєму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синові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Купила мама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своїй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єдиній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дитині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плюшевого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ведмедика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й почала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синові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ніч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розповідати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історії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про того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ведмедика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і про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нього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самого.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Батько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за дружиною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записував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потім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нічого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не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кажучи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ані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їй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ані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синові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, подав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ті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історії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до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друку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Перші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—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майже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дослівно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законспектовані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за дружиною, 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згодом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почав і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від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себе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вигадувати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Уже не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тільки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про хлопчика та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ведмедика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, а й про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інші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іграшки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— про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Віслюка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, про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Поросятко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, про Кенгуру та про Тигра. Сова ж та Кролик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були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справжніми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— вони мешкали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біля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мілнівського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маєтку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в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Кочфордському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окрузі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південному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сході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Англії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Тільки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з 1968 року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лише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одне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англійське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видавництво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«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Муффін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»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щорічно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продавало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півмільйона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екземплярів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«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Вінні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-Пуха». 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торік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права на Пуха за $350 млн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придбала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компанія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Волта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Діснея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З них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онуці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автора Клер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дістанеться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44 млн,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решта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піде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Королівському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літературному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товариству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Великої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Британії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іншим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утримувачам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прав на «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ведмедика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».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Книжка Алана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Александера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Мілна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«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Вінні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-Пух та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всі-всі-всі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» — на 17-му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місці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за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популярністю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серед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творів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написаних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і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виданих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у ХХ ст.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прибутковішим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за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нього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є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тільки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Міккі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-Маус.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Справжній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герой книжки про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Вінні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-Пуха —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Крістофер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Робін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Мілн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син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автора. «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Взагалі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-то ми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чекали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дівчинку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ім'я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Розмарі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, —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зізнався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Мілн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-старший у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листі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до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знайомої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відразу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після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народження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Біллі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, як у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родині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стали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називати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Крістофера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— Але,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сподіваюся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будемо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такі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само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щасливі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й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із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цим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джентльменом».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Зазвичай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хлопчики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народжуються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блондинчиками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і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їхнє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волоссячко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тьмянішає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на четвертому-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п'ятому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році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життя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З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Крістофером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Робіном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сталося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навпаки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Коли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йому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подарували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плюшевого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ведмедика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, хлопчик почав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світлішати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буквально по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тижнях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Той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ведмедик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живий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і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досі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Побачити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його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можна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в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дитячому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читальному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залі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Центральної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міської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бібліотеки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Нью-Йорка.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Він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кудлатий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, з маленькими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очима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довгим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тулубом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І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дуже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сумний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На четвертому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році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життя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батько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повів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Крістофера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до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Лондонського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зоопарку.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Улюбленицею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дітлахів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там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була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ведмедиця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прізвисько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Вінніпег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або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просто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Вінні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Так назвав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її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на честь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своєї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«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малої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батьківщини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»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офіцер-канадець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Гаррі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Колейберн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Йому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ведмежа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підкинули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під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час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Першої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світової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війни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якомусь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лісовому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полустанку дорогою на фронт.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Гаррі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тягався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з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Вінні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по окопах та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біваках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, аж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допоки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не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здав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до зоопарку.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Вінні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так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звикла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до людей,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що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Крістофер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Робін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заходив до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неї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клітку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й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годував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молочним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коктейлем просто з рук.</a:t>
            </a:r>
          </a:p>
        </p:txBody>
      </p:sp>
    </p:spTree>
    <p:extLst>
      <p:ext uri="{BB962C8B-B14F-4D97-AF65-F5344CB8AC3E}">
        <p14:creationId xmlns:p14="http://schemas.microsoft.com/office/powerpoint/2010/main" val="934710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Джоан Роулинг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97814"/>
            <a:ext cx="7239000" cy="467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855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100392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err="1" smtClean="0"/>
              <a:t>Джоа́н</a:t>
            </a:r>
            <a:r>
              <a:rPr lang="ru-RU" dirty="0" smtClean="0"/>
              <a:t> </a:t>
            </a:r>
            <a:r>
              <a:rPr lang="ru-RU" dirty="0"/>
              <a:t>«Джо» </a:t>
            </a:r>
            <a:r>
              <a:rPr lang="ru-RU" dirty="0" err="1"/>
              <a:t>Ро́улінг</a:t>
            </a:r>
            <a:r>
              <a:rPr lang="ru-RU" dirty="0"/>
              <a:t> </a:t>
            </a:r>
            <a:r>
              <a:rPr lang="ru-RU" dirty="0" smtClean="0"/>
              <a:t>— </a:t>
            </a:r>
            <a:r>
              <a:rPr lang="ru-RU" dirty="0" err="1"/>
              <a:t>британська</a:t>
            </a:r>
            <a:r>
              <a:rPr lang="ru-RU" dirty="0"/>
              <a:t> </a:t>
            </a:r>
            <a:r>
              <a:rPr lang="ru-RU" dirty="0" err="1"/>
              <a:t>письменниця</a:t>
            </a:r>
            <a:r>
              <a:rPr lang="ru-RU" dirty="0" smtClean="0"/>
              <a:t>, </a:t>
            </a:r>
            <a:r>
              <a:rPr lang="ru-RU" dirty="0" err="1" smtClean="0"/>
              <a:t>відома</a:t>
            </a:r>
            <a:r>
              <a:rPr lang="ru-RU" dirty="0" smtClean="0"/>
              <a:t> </a:t>
            </a:r>
            <a:r>
              <a:rPr lang="ru-RU" dirty="0"/>
              <a:t>як </a:t>
            </a:r>
            <a:r>
              <a:rPr lang="ru-RU" dirty="0" err="1"/>
              <a:t>авторка</a:t>
            </a:r>
            <a:r>
              <a:rPr lang="ru-RU" dirty="0"/>
              <a:t> </a:t>
            </a:r>
            <a:r>
              <a:rPr lang="ru-RU" dirty="0" err="1"/>
              <a:t>серії</a:t>
            </a:r>
            <a:r>
              <a:rPr lang="ru-RU" dirty="0"/>
              <a:t> </a:t>
            </a:r>
            <a:r>
              <a:rPr lang="ru-RU" dirty="0" err="1"/>
              <a:t>романів</a:t>
            </a:r>
            <a:r>
              <a:rPr lang="ru-RU" dirty="0"/>
              <a:t> про </a:t>
            </a:r>
            <a:r>
              <a:rPr lang="ru-RU" dirty="0" err="1"/>
              <a:t>Гаррі</a:t>
            </a:r>
            <a:r>
              <a:rPr lang="ru-RU" dirty="0"/>
              <a:t> Поттера. </a:t>
            </a:r>
            <a:r>
              <a:rPr lang="ru-RU" dirty="0" err="1"/>
              <a:t>Її</a:t>
            </a:r>
            <a:r>
              <a:rPr lang="ru-RU" dirty="0"/>
              <a:t> книги одержали </a:t>
            </a:r>
            <a:r>
              <a:rPr lang="ru-RU" dirty="0" err="1"/>
              <a:t>світове</a:t>
            </a:r>
            <a:r>
              <a:rPr lang="ru-RU" dirty="0"/>
              <a:t> </a:t>
            </a:r>
            <a:r>
              <a:rPr lang="ru-RU" dirty="0" err="1"/>
              <a:t>визнання</a:t>
            </a:r>
            <a:r>
              <a:rPr lang="ru-RU" dirty="0"/>
              <a:t>, </a:t>
            </a:r>
            <a:r>
              <a:rPr lang="ru-RU" dirty="0" err="1"/>
              <a:t>виграли</a:t>
            </a:r>
            <a:r>
              <a:rPr lang="ru-RU" dirty="0"/>
              <a:t> низку </a:t>
            </a:r>
            <a:r>
              <a:rPr lang="ru-RU" dirty="0" err="1"/>
              <a:t>нагород</a:t>
            </a:r>
            <a:r>
              <a:rPr lang="ru-RU" dirty="0"/>
              <a:t> і </a:t>
            </a:r>
            <a:r>
              <a:rPr lang="ru-RU" dirty="0" err="1"/>
              <a:t>вийшли</a:t>
            </a:r>
            <a:r>
              <a:rPr lang="ru-RU" dirty="0"/>
              <a:t> </a:t>
            </a:r>
            <a:r>
              <a:rPr lang="ru-RU" dirty="0" err="1"/>
              <a:t>тиражем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400 </a:t>
            </a:r>
            <a:r>
              <a:rPr lang="ru-RU" dirty="0" err="1"/>
              <a:t>мільйонів</a:t>
            </a:r>
            <a:r>
              <a:rPr lang="ru-RU" dirty="0"/>
              <a:t> </a:t>
            </a:r>
            <a:r>
              <a:rPr lang="ru-RU" dirty="0" err="1"/>
              <a:t>примірників</a:t>
            </a:r>
            <a:r>
              <a:rPr lang="ru-RU" dirty="0"/>
              <a:t>. </a:t>
            </a:r>
            <a:r>
              <a:rPr lang="ru-RU" dirty="0" err="1"/>
              <a:t>Септологія</a:t>
            </a:r>
            <a:r>
              <a:rPr lang="ru-RU" dirty="0"/>
              <a:t> </a:t>
            </a:r>
            <a:r>
              <a:rPr lang="ru-RU" dirty="0" err="1"/>
              <a:t>очолила</a:t>
            </a:r>
            <a:r>
              <a:rPr lang="ru-RU" dirty="0"/>
              <a:t> список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продаваних</a:t>
            </a:r>
            <a:r>
              <a:rPr lang="ru-RU" dirty="0"/>
              <a:t> </a:t>
            </a:r>
            <a:r>
              <a:rPr lang="ru-RU" dirty="0" err="1"/>
              <a:t>серій</a:t>
            </a:r>
            <a:r>
              <a:rPr lang="ru-RU" dirty="0"/>
              <a:t> </a:t>
            </a:r>
            <a:r>
              <a:rPr lang="ru-RU" dirty="0" err="1"/>
              <a:t>романів</a:t>
            </a:r>
            <a:r>
              <a:rPr lang="ru-RU" dirty="0"/>
              <a:t> в </a:t>
            </a:r>
            <a:r>
              <a:rPr lang="ru-RU" dirty="0" err="1" smtClean="0"/>
              <a:t>історії</a:t>
            </a:r>
            <a:r>
              <a:rPr lang="en-US" dirty="0" smtClean="0"/>
              <a:t> </a:t>
            </a:r>
            <a:r>
              <a:rPr lang="ru-RU" dirty="0"/>
              <a:t>та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екранізована</a:t>
            </a:r>
            <a:r>
              <a:rPr lang="ru-RU" dirty="0"/>
              <a:t> в </a:t>
            </a:r>
            <a:r>
              <a:rPr lang="ru-RU" dirty="0" err="1"/>
              <a:t>серії</a:t>
            </a:r>
            <a:r>
              <a:rPr lang="ru-RU" dirty="0"/>
              <a:t> </a:t>
            </a:r>
            <a:r>
              <a:rPr lang="ru-RU" dirty="0" err="1"/>
              <a:t>однойменних</a:t>
            </a:r>
            <a:r>
              <a:rPr lang="ru-RU" dirty="0"/>
              <a:t> </a:t>
            </a:r>
            <a:r>
              <a:rPr lang="ru-RU" dirty="0" err="1"/>
              <a:t>кінофільмів</a:t>
            </a:r>
            <a:r>
              <a:rPr lang="ru-RU" dirty="0"/>
              <a:t>, у </a:t>
            </a:r>
            <a:r>
              <a:rPr lang="ru-RU" dirty="0" err="1"/>
              <a:t>продюсуванні</a:t>
            </a:r>
            <a:r>
              <a:rPr lang="ru-RU" dirty="0"/>
              <a:t> та </a:t>
            </a:r>
            <a:r>
              <a:rPr lang="ru-RU" dirty="0" err="1"/>
              <a:t>створенні</a:t>
            </a:r>
            <a:r>
              <a:rPr lang="ru-RU" dirty="0"/>
              <a:t> </a:t>
            </a:r>
            <a:r>
              <a:rPr lang="ru-RU" dirty="0" err="1"/>
              <a:t>сценарію</a:t>
            </a:r>
            <a:r>
              <a:rPr lang="ru-RU" dirty="0"/>
              <a:t> до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доклалась</a:t>
            </a:r>
            <a:r>
              <a:rPr lang="ru-RU" dirty="0"/>
              <a:t> і сама </a:t>
            </a:r>
            <a:r>
              <a:rPr lang="ru-RU" dirty="0" err="1"/>
              <a:t>письменниця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5362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62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467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911" y="-29868"/>
            <a:ext cx="817240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dirty="0" err="1"/>
              <a:t>Льюїс</a:t>
            </a:r>
            <a:r>
              <a:rPr lang="ru-RU" dirty="0"/>
              <a:t> </a:t>
            </a:r>
            <a:r>
              <a:rPr lang="ru-RU" dirty="0" err="1"/>
              <a:t>Керролл</a:t>
            </a:r>
            <a:r>
              <a:rPr lang="ru-RU" dirty="0"/>
              <a:t>- </a:t>
            </a:r>
            <a:r>
              <a:rPr lang="ru-RU" dirty="0" err="1"/>
              <a:t>найулюбленіший</a:t>
            </a:r>
            <a:r>
              <a:rPr lang="ru-RU" dirty="0"/>
              <a:t> дитячий </a:t>
            </a:r>
            <a:r>
              <a:rPr lang="ru-RU" dirty="0" err="1"/>
              <a:t>письменник</a:t>
            </a:r>
            <a:r>
              <a:rPr lang="ru-RU" dirty="0"/>
              <a:t> </a:t>
            </a:r>
            <a:r>
              <a:rPr lang="ru-RU" dirty="0" err="1"/>
              <a:t>усього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придумав </a:t>
            </a:r>
            <a:r>
              <a:rPr lang="ru-RU" dirty="0" err="1"/>
              <a:t>Алісу</a:t>
            </a:r>
            <a:r>
              <a:rPr lang="ru-RU" dirty="0"/>
              <a:t> і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кумедних</a:t>
            </a:r>
            <a:r>
              <a:rPr lang="ru-RU" dirty="0"/>
              <a:t>, не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зрозумілих</a:t>
            </a:r>
            <a:r>
              <a:rPr lang="ru-RU" dirty="0"/>
              <a:t> </a:t>
            </a:r>
            <a:r>
              <a:rPr lang="ru-RU" dirty="0" err="1"/>
              <a:t>друзів</a:t>
            </a:r>
            <a:r>
              <a:rPr lang="ru-RU" dirty="0"/>
              <a:t>. </a:t>
            </a:r>
          </a:p>
          <a:p>
            <a:r>
              <a:rPr lang="ru-RU" dirty="0" err="1" smtClean="0"/>
              <a:t>Багатьом</a:t>
            </a:r>
            <a:r>
              <a:rPr lang="ru-RU" dirty="0" smtClean="0"/>
              <a:t> </a:t>
            </a:r>
            <a:r>
              <a:rPr lang="ru-RU" dirty="0" err="1"/>
              <a:t>відомо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Льюїса</a:t>
            </a:r>
            <a:r>
              <a:rPr lang="ru-RU" dirty="0"/>
              <a:t> </a:t>
            </a:r>
            <a:r>
              <a:rPr lang="ru-RU" dirty="0" err="1"/>
              <a:t>Керолла</a:t>
            </a:r>
            <a:r>
              <a:rPr lang="ru-RU" dirty="0"/>
              <a:t> </a:t>
            </a:r>
            <a:r>
              <a:rPr lang="ru-RU" dirty="0" err="1"/>
              <a:t>насправді</a:t>
            </a:r>
            <a:r>
              <a:rPr lang="ru-RU" dirty="0"/>
              <a:t> </a:t>
            </a:r>
            <a:r>
              <a:rPr lang="ru-RU" dirty="0" err="1"/>
              <a:t>звуть</a:t>
            </a:r>
            <a:r>
              <a:rPr lang="ru-RU" dirty="0"/>
              <a:t> Чарльз </a:t>
            </a:r>
            <a:r>
              <a:rPr lang="ru-RU" dirty="0" err="1"/>
              <a:t>Латвідж</a:t>
            </a:r>
            <a:r>
              <a:rPr lang="ru-RU" dirty="0"/>
              <a:t> Доджсон. </a:t>
            </a:r>
            <a:endParaRPr lang="ru-RU" dirty="0" smtClean="0"/>
          </a:p>
          <a:p>
            <a:r>
              <a:rPr lang="ru-RU" dirty="0" err="1"/>
              <a:t>Він</a:t>
            </a:r>
            <a:r>
              <a:rPr lang="ru-RU" dirty="0"/>
              <a:t> з </a:t>
            </a:r>
            <a:r>
              <a:rPr lang="ru-RU" dirty="0" err="1"/>
              <a:t>багатодітної</a:t>
            </a:r>
            <a:r>
              <a:rPr lang="ru-RU" dirty="0"/>
              <a:t> </a:t>
            </a:r>
            <a:r>
              <a:rPr lang="ru-RU" dirty="0" err="1"/>
              <a:t>сім’ї</a:t>
            </a:r>
            <a:r>
              <a:rPr lang="ru-RU" dirty="0"/>
              <a:t> – у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три брата і </a:t>
            </a:r>
            <a:r>
              <a:rPr lang="ru-RU" dirty="0" err="1"/>
              <a:t>сім</a:t>
            </a:r>
            <a:r>
              <a:rPr lang="ru-RU" dirty="0"/>
              <a:t> сестер. </a:t>
            </a:r>
            <a:r>
              <a:rPr lang="ru-RU" dirty="0" err="1"/>
              <a:t>Надзвичайна</a:t>
            </a:r>
            <a:r>
              <a:rPr lang="ru-RU" dirty="0"/>
              <a:t> </a:t>
            </a:r>
            <a:r>
              <a:rPr lang="ru-RU" dirty="0" err="1"/>
              <a:t>прихильність</a:t>
            </a:r>
            <a:r>
              <a:rPr lang="ru-RU" dirty="0"/>
              <a:t> до </a:t>
            </a:r>
            <a:r>
              <a:rPr lang="ru-RU" dirty="0" err="1"/>
              <a:t>дітей</a:t>
            </a:r>
            <a:r>
              <a:rPr lang="ru-RU" dirty="0"/>
              <a:t> (в основному </a:t>
            </a:r>
            <a:r>
              <a:rPr lang="ru-RU" dirty="0" err="1"/>
              <a:t>дівчаткам</a:t>
            </a:r>
            <a:r>
              <a:rPr lang="ru-RU" dirty="0"/>
              <a:t>) </a:t>
            </a:r>
            <a:r>
              <a:rPr lang="ru-RU" dirty="0" err="1"/>
              <a:t>з’явилася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в </a:t>
            </a:r>
            <a:r>
              <a:rPr lang="ru-RU" dirty="0" err="1"/>
              <a:t>дитинстві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з </a:t>
            </a:r>
            <a:r>
              <a:rPr lang="ru-RU" dirty="0" err="1"/>
              <a:t>дитинства</a:t>
            </a:r>
            <a:r>
              <a:rPr lang="ru-RU" dirty="0"/>
              <a:t> </a:t>
            </a:r>
            <a:r>
              <a:rPr lang="ru-RU" dirty="0" err="1"/>
              <a:t>звик</a:t>
            </a:r>
            <a:r>
              <a:rPr lang="ru-RU" dirty="0"/>
              <a:t> </a:t>
            </a:r>
            <a:r>
              <a:rPr lang="ru-RU" dirty="0" err="1"/>
              <a:t>вигадувати</a:t>
            </a:r>
            <a:r>
              <a:rPr lang="ru-RU" dirty="0"/>
              <a:t> </a:t>
            </a:r>
            <a:r>
              <a:rPr lang="ru-RU" dirty="0" err="1"/>
              <a:t>різноманітні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та </a:t>
            </a:r>
            <a:r>
              <a:rPr lang="ru-RU" dirty="0" err="1"/>
              <a:t>гри</a:t>
            </a:r>
            <a:r>
              <a:rPr lang="ru-RU" dirty="0"/>
              <a:t>, </a:t>
            </a:r>
            <a:r>
              <a:rPr lang="ru-RU" dirty="0" err="1"/>
              <a:t>малював</a:t>
            </a:r>
            <a:r>
              <a:rPr lang="ru-RU" dirty="0"/>
              <a:t> </a:t>
            </a:r>
            <a:r>
              <a:rPr lang="ru-RU" dirty="0" err="1" smtClean="0"/>
              <a:t>малюнки</a:t>
            </a:r>
            <a:r>
              <a:rPr lang="ru-RU" dirty="0" smtClean="0"/>
              <a:t> </a:t>
            </a:r>
            <a:r>
              <a:rPr lang="ru-RU" dirty="0" err="1"/>
              <a:t>героїв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оповідань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розважити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братів</a:t>
            </a:r>
            <a:r>
              <a:rPr lang="ru-RU" dirty="0"/>
              <a:t> і сестер.</a:t>
            </a:r>
          </a:p>
        </p:txBody>
      </p:sp>
    </p:spTree>
    <p:extLst>
      <p:ext uri="{BB962C8B-B14F-4D97-AF65-F5344CB8AC3E}">
        <p14:creationId xmlns:p14="http://schemas.microsoft.com/office/powerpoint/2010/main" val="13469246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Льюїс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Керрол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134541">
            <a:off x="490217" y="2208646"/>
            <a:ext cx="2106573" cy="29623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300" y="1684357"/>
            <a:ext cx="1860763" cy="23820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61368">
            <a:off x="5378112" y="2176847"/>
            <a:ext cx="2186110" cy="27760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4287708"/>
            <a:ext cx="1949313" cy="257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998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172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385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24285"/>
            <a:ext cx="7239000" cy="998238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КАЗКИ КІПЛІНГА</a:t>
            </a:r>
            <a:br>
              <a:rPr lang="uk-UA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700808"/>
            <a:ext cx="1809750" cy="2524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08" y="4531709"/>
            <a:ext cx="2143125" cy="22786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971" y="1628428"/>
            <a:ext cx="1790700" cy="25622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221" y="4500802"/>
            <a:ext cx="1695450" cy="23095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9647" y="4365103"/>
            <a:ext cx="1733550" cy="24742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7672" y="2087592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999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17240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r>
              <a:rPr lang="ru-RU" dirty="0" err="1" smtClean="0"/>
              <a:t>Англійський</a:t>
            </a:r>
            <a:r>
              <a:rPr lang="ru-RU" dirty="0" smtClean="0"/>
              <a:t> </a:t>
            </a:r>
            <a:r>
              <a:rPr lang="ru-RU" dirty="0" err="1"/>
              <a:t>письменник</a:t>
            </a:r>
            <a:r>
              <a:rPr lang="ru-RU" dirty="0"/>
              <a:t> Джозеф </a:t>
            </a:r>
            <a:r>
              <a:rPr lang="ru-RU" dirty="0" err="1"/>
              <a:t>Редьярд</a:t>
            </a:r>
            <a:r>
              <a:rPr lang="ru-RU" dirty="0"/>
              <a:t> </a:t>
            </a:r>
            <a:r>
              <a:rPr lang="ru-RU" dirty="0" err="1"/>
              <a:t>Кіплінг</a:t>
            </a:r>
            <a:r>
              <a:rPr lang="ru-RU" dirty="0"/>
              <a:t> писав для </a:t>
            </a:r>
            <a:r>
              <a:rPr lang="ru-RU" dirty="0" err="1"/>
              <a:t>дітей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, </a:t>
            </a:r>
            <a:r>
              <a:rPr lang="ru-RU" dirty="0" err="1"/>
              <a:t>головним</a:t>
            </a:r>
            <a:r>
              <a:rPr lang="ru-RU" dirty="0"/>
              <a:t> чином </a:t>
            </a:r>
            <a:r>
              <a:rPr lang="ru-RU" dirty="0" err="1"/>
              <a:t>казки</a:t>
            </a:r>
            <a:r>
              <a:rPr lang="ru-RU" dirty="0"/>
              <a:t>. </a:t>
            </a:r>
            <a:r>
              <a:rPr lang="ru-RU" dirty="0" err="1"/>
              <a:t>Діти</a:t>
            </a:r>
            <a:r>
              <a:rPr lang="ru-RU" dirty="0"/>
              <a:t> </a:t>
            </a:r>
            <a:r>
              <a:rPr lang="ru-RU" dirty="0" err="1"/>
              <a:t>всього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з </a:t>
            </a:r>
            <a:r>
              <a:rPr lang="ru-RU" dirty="0" err="1"/>
              <a:t>захопленням</a:t>
            </a:r>
            <a:r>
              <a:rPr lang="ru-RU" dirty="0"/>
              <a:t> </a:t>
            </a:r>
            <a:r>
              <a:rPr lang="ru-RU" dirty="0" err="1"/>
              <a:t>читають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оповідання</a:t>
            </a:r>
            <a:r>
              <a:rPr lang="ru-RU" dirty="0"/>
              <a:t> про </a:t>
            </a:r>
            <a:r>
              <a:rPr lang="ru-RU" dirty="0" err="1"/>
              <a:t>Мауглі</a:t>
            </a:r>
            <a:r>
              <a:rPr lang="ru-RU" dirty="0"/>
              <a:t>, про </a:t>
            </a:r>
            <a:r>
              <a:rPr lang="ru-RU" dirty="0" err="1"/>
              <a:t>допитливе</a:t>
            </a:r>
            <a:r>
              <a:rPr lang="ru-RU" dirty="0"/>
              <a:t> </a:t>
            </a:r>
            <a:r>
              <a:rPr lang="ru-RU" dirty="0" err="1"/>
              <a:t>Слоненя</a:t>
            </a:r>
            <a:r>
              <a:rPr lang="ru-RU" dirty="0"/>
              <a:t>, про </a:t>
            </a:r>
            <a:r>
              <a:rPr lang="ru-RU" dirty="0" err="1"/>
              <a:t>Кішку</a:t>
            </a:r>
            <a:r>
              <a:rPr lang="ru-RU" dirty="0"/>
              <a:t>, яка гуляла, як </a:t>
            </a:r>
            <a:r>
              <a:rPr lang="ru-RU" dirty="0" err="1"/>
              <a:t>собі</a:t>
            </a:r>
            <a:r>
              <a:rPr lang="ru-RU" dirty="0"/>
              <a:t> знала.</a:t>
            </a:r>
          </a:p>
        </p:txBody>
      </p:sp>
    </p:spTree>
    <p:extLst>
      <p:ext uri="{BB962C8B-B14F-4D97-AF65-F5344CB8AC3E}">
        <p14:creationId xmlns:p14="http://schemas.microsoft.com/office/powerpoint/2010/main" val="22603191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692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8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102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Чарлз </a:t>
            </a:r>
            <a:r>
              <a:rPr lang="ru-RU" dirty="0" err="1">
                <a:solidFill>
                  <a:srgbClr val="0070C0"/>
                </a:solidFill>
              </a:rPr>
              <a:t>Діккенс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64232"/>
            <a:ext cx="2510383" cy="3827487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80112" y="3068960"/>
            <a:ext cx="2530624" cy="37890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940" y="2276872"/>
            <a:ext cx="2615245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403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 err="1">
                <a:solidFill>
                  <a:srgbClr val="00B0F0"/>
                </a:solidFill>
              </a:rPr>
              <a:t>франція</a:t>
            </a:r>
            <a:endParaRPr lang="ru-RU" sz="6000" dirty="0">
              <a:solidFill>
                <a:srgbClr val="00B0F0"/>
              </a:solidFill>
            </a:endParaRPr>
          </a:p>
        </p:txBody>
      </p:sp>
      <p:pic>
        <p:nvPicPr>
          <p:cNvPr id="1026" name="Picture 2" descr="ÐÐ°ÑÑÐ¸Ð½ÐºÐ¸ Ð¿Ð¾ Ð·Ð°Ð¿ÑÐ¾ÑÑ ÑÑÐ°Ð½ÑÑÑ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81724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13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1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53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25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141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0039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540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8711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7200" dirty="0" smtClean="0">
                <a:solidFill>
                  <a:srgbClr val="7030A0"/>
                </a:solidFill>
              </a:rPr>
              <a:t>МАРСЕЛЬ</a:t>
            </a:r>
            <a:endParaRPr lang="ru-RU" sz="72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8172399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20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ÐÐ°ÑÑÐ¸Ð½ÐºÐ¸ Ð¿Ð¾ Ð·Ð°Ð¿ÑÐ¾ÑÑ ÑÑÐ°Ð½ÑÑÑ Ð²Ð¸Ð´Ð°ÑÐ½Ñ Ð¼ÑÑÑÑ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24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7994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ÐÐ°ÑÑÐ¸Ð½ÐºÐ¸ Ð¿Ð¾ Ð·Ð°Ð¿ÑÐ¾ÑÑ ÑÑÐ°Ð½ÑÑÑ Ð²Ð¸Ð´Ð°ÑÐ½Ñ Ð¼ÑÑÑÑ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24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2918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ÐÐ°ÑÑÐ¸Ð½ÐºÐ¸ Ð¿Ð¾ Ð·Ð°Ð¿ÑÐ¾ÑÑ ÑÑÐ°Ð½ÑÑÑ Ð²Ð¸Ð´Ð°ÑÐ½Ñ Ð¼ÑÑÑÑ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" y="0"/>
            <a:ext cx="817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8097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0470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7200" dirty="0" smtClean="0">
                <a:solidFill>
                  <a:schemeClr val="accent2">
                    <a:lumMod val="75000"/>
                  </a:schemeClr>
                </a:solidFill>
              </a:rPr>
              <a:t>САД РОСЛИН</a:t>
            </a:r>
            <a:endParaRPr lang="ru-RU" sz="7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2" name="Picture 2" descr="ÐÐ¾ÑÐ¾Ð¶ÐµÐµ Ð¸Ð·Ð¾Ð±ÑÐ°Ð¶ÐµÐ½Ð¸Ðµ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8172400" cy="573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1446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855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7296"/>
            <a:ext cx="8172400" cy="688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21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51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Лицей\Desktop\LbeEtFNRjivgxhjydunKHiqc.jpe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0039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93368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ÐÐ°ÑÑÐ¸Ð½ÐºÐ¸ Ð¿Ð¾ Ð·Ð°Ð¿ÑÐ¾ÑÑ ÑÑÐ¾Ð»Ð¸ÑÑ Ð´Ð°Ð½ÑÑ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003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8425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16672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 </a:t>
            </a:r>
            <a:r>
              <a:rPr lang="uk-UA" dirty="0" smtClean="0">
                <a:solidFill>
                  <a:srgbClr val="002060"/>
                </a:solidFill>
              </a:rPr>
              <a:t>  </a:t>
            </a:r>
            <a:r>
              <a:rPr lang="uk-UA" dirty="0" smtClean="0">
                <a:solidFill>
                  <a:srgbClr val="002060"/>
                </a:solidFill>
              </a:rPr>
              <a:t>ДАНІЯ</a:t>
            </a:r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988" y="1143397"/>
            <a:ext cx="7083425" cy="531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 descr="ÐÐ°ÑÑÐ¸Ð½ÐºÐ¸ Ð¿Ð¾ Ð·Ð°Ð¿ÑÐ¾ÑÑ ÑÑÐ¾Ð»Ð¸ÑÑ Ð´Ð°Ð½ÑÑ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9769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Копенгаген</a:t>
            </a:r>
          </a:p>
        </p:txBody>
      </p:sp>
      <p:pic>
        <p:nvPicPr>
          <p:cNvPr id="8194" name="Picture 2" descr="ÐÐ°ÑÑÐ¸Ð½ÐºÐ¸ Ð¿Ð¾ Ð·Ð°Ð¿ÑÐ¾ÑÑ ÐºÐ¾Ð¿ÐµÐ½Ð³Ð°Ð³ÐµÐ½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8100392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9153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ÐÐ°ÑÑÐ¸Ð½ÐºÐ¸ Ð¿Ð¾ Ð·Ð°Ð¿ÑÐ¾ÑÑ Ð²Ð¸Ð´Ð°ÑÐ½Ñ Ð¼ÑÑÑÑ  Ð´Ð°Ð½ÑÑ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7384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172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380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04704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Нова гавань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24744"/>
            <a:ext cx="8096622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034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04704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Замок </a:t>
            </a:r>
            <a:r>
              <a:rPr lang="ru-RU" dirty="0" err="1">
                <a:solidFill>
                  <a:srgbClr val="7030A0"/>
                </a:solidFill>
              </a:rPr>
              <a:t>Фредеріксборг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40768"/>
            <a:ext cx="8172400" cy="551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363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6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81724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1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Русалочка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52736"/>
            <a:ext cx="8172400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789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687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04" y="0"/>
            <a:ext cx="8100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809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7030A0"/>
                </a:solidFill>
              </a:rPr>
              <a:t>КАЗКИ АНДЕРСЕНА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28800"/>
            <a:ext cx="1847850" cy="2571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1628800"/>
            <a:ext cx="1714500" cy="2571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639" y="1628800"/>
            <a:ext cx="1790700" cy="2571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25" y="4279277"/>
            <a:ext cx="1895475" cy="24098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4699" y="4280241"/>
            <a:ext cx="1800225" cy="2408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9727" y="4368924"/>
            <a:ext cx="1847850" cy="23201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1702" y="1628800"/>
            <a:ext cx="1819275" cy="25717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1638" y="4368924"/>
            <a:ext cx="1679339" cy="23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458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/>
          <a:lstStyle/>
          <a:p>
            <a:r>
              <a:rPr lang="uk-UA" dirty="0" smtClean="0"/>
              <a:t>                   ШВЕЦІЯ</a:t>
            </a:r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214554"/>
            <a:ext cx="3143272" cy="196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571612"/>
            <a:ext cx="2905124" cy="281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14282" y="4500570"/>
            <a:ext cx="7239000" cy="751506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      ПРАПОР</a:t>
            </a:r>
            <a:r>
              <a:rPr kumimoji="0" lang="uk-UA" sz="38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          ГЕРБ</a:t>
            </a:r>
            <a:endParaRPr kumimoji="0" lang="uk-UA" sz="3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43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275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896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rgbClr val="7030A0"/>
                </a:solidFill>
              </a:rPr>
              <a:t>Кафедральний</a:t>
            </a:r>
            <a:r>
              <a:rPr lang="ru-RU" dirty="0">
                <a:solidFill>
                  <a:srgbClr val="7030A0"/>
                </a:solidFill>
              </a:rPr>
              <a:t> собор </a:t>
            </a:r>
            <a:r>
              <a:rPr lang="ru-RU" dirty="0" err="1">
                <a:solidFill>
                  <a:srgbClr val="7030A0"/>
                </a:solidFill>
              </a:rPr>
              <a:t>Уппсали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40768"/>
            <a:ext cx="817240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063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64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817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79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100392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Письменниця</a:t>
            </a:r>
            <a:r>
              <a:rPr lang="ru-RU" dirty="0"/>
              <a:t> </a:t>
            </a:r>
            <a:r>
              <a:rPr lang="ru-RU" dirty="0" err="1"/>
              <a:t>зізнавалась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бажання</a:t>
            </a:r>
            <a:r>
              <a:rPr lang="ru-RU" dirty="0"/>
              <a:t> </a:t>
            </a:r>
            <a:r>
              <a:rPr lang="ru-RU" dirty="0" err="1"/>
              <a:t>присвятити</a:t>
            </a:r>
            <a:r>
              <a:rPr lang="ru-RU" dirty="0"/>
              <a:t> себе </a:t>
            </a:r>
            <a:r>
              <a:rPr lang="ru-RU" dirty="0" err="1"/>
              <a:t>літературі</a:t>
            </a:r>
            <a:r>
              <a:rPr lang="ru-RU" dirty="0"/>
              <a:t> </a:t>
            </a:r>
            <a:r>
              <a:rPr lang="ru-RU" dirty="0" err="1"/>
              <a:t>виникло</a:t>
            </a:r>
            <a:r>
              <a:rPr lang="ru-RU" dirty="0"/>
              <a:t> в </a:t>
            </a:r>
            <a:r>
              <a:rPr lang="ru-RU" dirty="0" err="1"/>
              <a:t>неї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у </a:t>
            </a:r>
            <a:r>
              <a:rPr lang="ru-RU" dirty="0" err="1"/>
              <a:t>семилітньому</a:t>
            </a:r>
            <a:r>
              <a:rPr lang="ru-RU" dirty="0"/>
              <a:t> </a:t>
            </a:r>
            <a:r>
              <a:rPr lang="ru-RU" dirty="0" err="1" smtClean="0"/>
              <a:t>віці</a:t>
            </a:r>
            <a:r>
              <a:rPr lang="ru-RU" dirty="0"/>
              <a:t>. Але </a:t>
            </a:r>
            <a:r>
              <a:rPr lang="ru-RU" dirty="0" err="1"/>
              <a:t>якось</a:t>
            </a:r>
            <a:r>
              <a:rPr lang="ru-RU" dirty="0"/>
              <a:t> </a:t>
            </a:r>
            <a:r>
              <a:rPr lang="ru-RU" dirty="0" err="1" smtClean="0"/>
              <a:t>Лаґерлеф</a:t>
            </a:r>
            <a:r>
              <a:rPr lang="ru-RU" dirty="0" smtClean="0"/>
              <a:t> дала </a:t>
            </a:r>
            <a:r>
              <a:rPr lang="ru-RU" dirty="0" err="1"/>
              <a:t>собі</a:t>
            </a:r>
            <a:r>
              <a:rPr lang="ru-RU" dirty="0"/>
              <a:t> волю та написала </a:t>
            </a:r>
            <a:r>
              <a:rPr lang="ru-RU" dirty="0" err="1"/>
              <a:t>дві</a:t>
            </a:r>
            <a:r>
              <a:rPr lang="ru-RU" dirty="0"/>
              <a:t> новели, у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оповідь</a:t>
            </a:r>
            <a:r>
              <a:rPr lang="ru-RU" dirty="0"/>
              <a:t> </a:t>
            </a:r>
            <a:r>
              <a:rPr lang="ru-RU" dirty="0" err="1"/>
              <a:t>набула</a:t>
            </a:r>
            <a:r>
              <a:rPr lang="ru-RU" dirty="0"/>
              <a:t> </a:t>
            </a:r>
            <a:r>
              <a:rPr lang="ru-RU" dirty="0" err="1"/>
              <a:t>романтичної</a:t>
            </a:r>
            <a:r>
              <a:rPr lang="ru-RU" dirty="0"/>
              <a:t> </a:t>
            </a:r>
            <a:r>
              <a:rPr lang="ru-RU" dirty="0" err="1"/>
              <a:t>яскравості</a:t>
            </a:r>
            <a:r>
              <a:rPr lang="ru-RU" dirty="0"/>
              <a:t>, </a:t>
            </a:r>
            <a:r>
              <a:rPr lang="ru-RU" dirty="0" err="1"/>
              <a:t>емоційної</a:t>
            </a:r>
            <a:r>
              <a:rPr lang="ru-RU" dirty="0"/>
              <a:t> </a:t>
            </a:r>
            <a:r>
              <a:rPr lang="ru-RU" dirty="0" err="1"/>
              <a:t>насиченості</a:t>
            </a:r>
            <a:r>
              <a:rPr lang="ru-RU" dirty="0"/>
              <a:t>, </a:t>
            </a:r>
            <a:r>
              <a:rPr lang="ru-RU" dirty="0" err="1"/>
              <a:t>ідо</a:t>
            </a:r>
            <a:r>
              <a:rPr lang="ru-RU" dirty="0"/>
              <a:t> них </a:t>
            </a:r>
            <a:r>
              <a:rPr lang="ru-RU" dirty="0" err="1"/>
              <a:t>увійшов</a:t>
            </a:r>
            <a:r>
              <a:rPr lang="ru-RU" dirty="0"/>
              <a:t> той </a:t>
            </a:r>
            <a:r>
              <a:rPr lang="ru-RU" dirty="0" err="1"/>
              <a:t>елемент</a:t>
            </a:r>
            <a:r>
              <a:rPr lang="ru-RU" dirty="0"/>
              <a:t> фантастики,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зберігся</a:t>
            </a:r>
            <a:r>
              <a:rPr lang="ru-RU" dirty="0"/>
              <a:t> у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свідомості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</a:t>
            </a:r>
            <a:r>
              <a:rPr lang="ru-RU" dirty="0" err="1"/>
              <a:t>казок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вона </a:t>
            </a:r>
            <a:r>
              <a:rPr lang="ru-RU" dirty="0" err="1"/>
              <a:t>почула</a:t>
            </a:r>
            <a:r>
              <a:rPr lang="ru-RU" dirty="0"/>
              <a:t> в </a:t>
            </a:r>
            <a:r>
              <a:rPr lang="ru-RU" dirty="0" err="1"/>
              <a:t>дитинстві</a:t>
            </a:r>
            <a:r>
              <a:rPr lang="ru-RU" dirty="0"/>
              <a:t> і </a:t>
            </a:r>
            <a:r>
              <a:rPr lang="ru-RU" dirty="0" err="1"/>
              <a:t>які</a:t>
            </a:r>
            <a:r>
              <a:rPr lang="ru-RU" dirty="0"/>
              <a:t> жили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роки в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душі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err="1" smtClean="0"/>
              <a:t>Найвизначнішим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унікальним</a:t>
            </a:r>
            <a:r>
              <a:rPr lang="ru-RU" dirty="0"/>
              <a:t> </a:t>
            </a:r>
            <a:r>
              <a:rPr lang="ru-RU" dirty="0" err="1"/>
              <a:t>твором</a:t>
            </a:r>
            <a:r>
              <a:rPr lang="ru-RU" dirty="0"/>
              <a:t> </a:t>
            </a:r>
            <a:r>
              <a:rPr lang="ru-RU" dirty="0" err="1"/>
              <a:t>Лаґерлеф</a:t>
            </a:r>
            <a:r>
              <a:rPr lang="ru-RU" dirty="0"/>
              <a:t> стала «Чудесна </a:t>
            </a:r>
            <a:r>
              <a:rPr lang="ru-RU" dirty="0" err="1"/>
              <a:t>мандрівка</a:t>
            </a:r>
            <a:r>
              <a:rPr lang="ru-RU" dirty="0"/>
              <a:t> </a:t>
            </a:r>
            <a:r>
              <a:rPr lang="ru-RU" dirty="0" err="1"/>
              <a:t>Нільса</a:t>
            </a:r>
            <a:r>
              <a:rPr lang="ru-RU" dirty="0"/>
              <a:t> </a:t>
            </a:r>
            <a:r>
              <a:rPr lang="ru-RU" dirty="0" err="1"/>
              <a:t>Гольгерсона</a:t>
            </a:r>
            <a:r>
              <a:rPr lang="ru-RU" dirty="0"/>
              <a:t> з дикими </a:t>
            </a:r>
            <a:r>
              <a:rPr lang="ru-RU" dirty="0" err="1"/>
              <a:t>гусьми</a:t>
            </a:r>
            <a:r>
              <a:rPr lang="ru-RU" dirty="0"/>
              <a:t> по </a:t>
            </a:r>
            <a:r>
              <a:rPr lang="ru-RU" dirty="0" err="1"/>
              <a:t>Швеції</a:t>
            </a:r>
            <a:r>
              <a:rPr lang="ru-RU" dirty="0" smtClean="0"/>
              <a:t>»</a:t>
            </a:r>
            <a:r>
              <a:rPr lang="en-US" dirty="0" smtClean="0"/>
              <a:t>, </a:t>
            </a:r>
            <a:r>
              <a:rPr lang="ru-RU" dirty="0"/>
              <a:t>задумана як </a:t>
            </a:r>
            <a:r>
              <a:rPr lang="ru-RU" dirty="0" err="1"/>
              <a:t>підручник</a:t>
            </a:r>
            <a:r>
              <a:rPr lang="ru-RU" dirty="0"/>
              <a:t> для </a:t>
            </a:r>
            <a:r>
              <a:rPr lang="ru-RU" dirty="0" err="1"/>
              <a:t>учнів</a:t>
            </a:r>
            <a:r>
              <a:rPr lang="ru-RU" dirty="0"/>
              <a:t> </a:t>
            </a:r>
            <a:r>
              <a:rPr lang="ru-RU" dirty="0" err="1"/>
              <a:t>першого</a:t>
            </a:r>
            <a:r>
              <a:rPr lang="ru-RU" dirty="0"/>
              <a:t> </a:t>
            </a:r>
            <a:r>
              <a:rPr lang="ru-RU" dirty="0" err="1"/>
              <a:t>класу</a:t>
            </a:r>
            <a:r>
              <a:rPr lang="ru-RU" dirty="0"/>
              <a:t>. У </a:t>
            </a:r>
            <a:r>
              <a:rPr lang="ru-RU" dirty="0" err="1"/>
              <a:t>формі</a:t>
            </a:r>
            <a:r>
              <a:rPr lang="ru-RU" dirty="0"/>
              <a:t>, </a:t>
            </a:r>
            <a:r>
              <a:rPr lang="ru-RU" dirty="0" err="1"/>
              <a:t>доступній</a:t>
            </a:r>
            <a:r>
              <a:rPr lang="ru-RU" dirty="0"/>
              <a:t> для </a:t>
            </a:r>
            <a:r>
              <a:rPr lang="ru-RU" dirty="0" err="1"/>
              <a:t>дитини</a:t>
            </a:r>
            <a:r>
              <a:rPr lang="ru-RU" dirty="0"/>
              <a:t>, і </a:t>
            </a:r>
            <a:r>
              <a:rPr lang="ru-RU" dirty="0" err="1"/>
              <a:t>водночас</a:t>
            </a:r>
            <a:r>
              <a:rPr lang="ru-RU" dirty="0"/>
              <a:t> </a:t>
            </a:r>
            <a:r>
              <a:rPr lang="ru-RU" dirty="0" err="1" smtClean="0"/>
              <a:t>цікавій</a:t>
            </a:r>
            <a:r>
              <a:rPr lang="ru-RU" dirty="0" smtClean="0"/>
              <a:t>, </a:t>
            </a:r>
            <a:r>
              <a:rPr lang="ru-RU" dirty="0" err="1"/>
              <a:t>письменниця</a:t>
            </a:r>
            <a:r>
              <a:rPr lang="ru-RU" dirty="0"/>
              <a:t> </a:t>
            </a:r>
            <a:r>
              <a:rPr lang="ru-RU" dirty="0" err="1"/>
              <a:t>розповідає</a:t>
            </a:r>
            <a:r>
              <a:rPr lang="ru-RU" dirty="0"/>
              <a:t> про </a:t>
            </a:r>
            <a:r>
              <a:rPr lang="ru-RU" dirty="0" err="1"/>
              <a:t>історію</a:t>
            </a:r>
            <a:r>
              <a:rPr lang="ru-RU" dirty="0"/>
              <a:t> </a:t>
            </a:r>
            <a:r>
              <a:rPr lang="ru-RU" dirty="0" err="1"/>
              <a:t>Швеції</a:t>
            </a:r>
            <a:r>
              <a:rPr lang="ru-RU" dirty="0"/>
              <a:t>,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географію</a:t>
            </a:r>
            <a:r>
              <a:rPr lang="ru-RU" dirty="0"/>
              <a:t>, </a:t>
            </a:r>
            <a:r>
              <a:rPr lang="ru-RU" dirty="0" err="1"/>
              <a:t>етнографію</a:t>
            </a:r>
            <a:r>
              <a:rPr lang="ru-RU" dirty="0"/>
              <a:t>,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тваринного</a:t>
            </a:r>
            <a:r>
              <a:rPr lang="ru-RU" dirty="0"/>
              <a:t> та </a:t>
            </a:r>
            <a:r>
              <a:rPr lang="ru-RU" dirty="0" err="1"/>
              <a:t>рослинного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. Усе </a:t>
            </a:r>
            <a:r>
              <a:rPr lang="ru-RU" dirty="0" err="1"/>
              <a:t>це</a:t>
            </a:r>
            <a:r>
              <a:rPr lang="ru-RU" dirty="0"/>
              <a:t> стало </a:t>
            </a:r>
            <a:r>
              <a:rPr lang="ru-RU" dirty="0" err="1"/>
              <a:t>можливим</a:t>
            </a:r>
            <a:r>
              <a:rPr lang="ru-RU" dirty="0"/>
              <a:t> </a:t>
            </a:r>
            <a:r>
              <a:rPr lang="ru-RU" dirty="0" err="1"/>
              <a:t>завдяки</a:t>
            </a:r>
            <a:r>
              <a:rPr lang="ru-RU" dirty="0"/>
              <a:t>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наукові</a:t>
            </a:r>
            <a:r>
              <a:rPr lang="ru-RU" dirty="0"/>
              <a:t> </a:t>
            </a:r>
            <a:r>
              <a:rPr lang="ru-RU" dirty="0" err="1"/>
              <a:t>дані</a:t>
            </a:r>
            <a:r>
              <a:rPr lang="ru-RU" dirty="0"/>
              <a:t> </a:t>
            </a:r>
            <a:r>
              <a:rPr lang="ru-RU" dirty="0" err="1"/>
              <a:t>вміщені</a:t>
            </a:r>
            <a:r>
              <a:rPr lang="ru-RU" dirty="0"/>
              <a:t> в </a:t>
            </a:r>
            <a:r>
              <a:rPr lang="ru-RU" dirty="0" err="1"/>
              <a:t>казці</a:t>
            </a:r>
            <a:r>
              <a:rPr lang="ru-RU" dirty="0"/>
              <a:t> про злого та </a:t>
            </a:r>
            <a:r>
              <a:rPr lang="ru-RU" dirty="0" err="1"/>
              <a:t>лінивого</a:t>
            </a:r>
            <a:r>
              <a:rPr lang="ru-RU" dirty="0"/>
              <a:t> хлопчика </a:t>
            </a:r>
            <a:r>
              <a:rPr lang="ru-RU" dirty="0" err="1"/>
              <a:t>Нільса</a:t>
            </a:r>
            <a:r>
              <a:rPr lang="ru-RU" dirty="0"/>
              <a:t>, </a:t>
            </a:r>
            <a:r>
              <a:rPr lang="ru-RU" dirty="0" err="1"/>
              <a:t>сина</a:t>
            </a:r>
            <a:r>
              <a:rPr lang="ru-RU" dirty="0"/>
              <a:t> </a:t>
            </a:r>
            <a:r>
              <a:rPr lang="ru-RU" dirty="0" err="1"/>
              <a:t>незаможних</a:t>
            </a:r>
            <a:r>
              <a:rPr lang="ru-RU" dirty="0"/>
              <a:t> селян, </a:t>
            </a:r>
            <a:r>
              <a:rPr lang="ru-RU" dirty="0" err="1"/>
              <a:t>котрий</a:t>
            </a:r>
            <a:r>
              <a:rPr lang="ru-RU" dirty="0"/>
              <a:t>, </a:t>
            </a:r>
            <a:r>
              <a:rPr lang="ru-RU" dirty="0" err="1"/>
              <a:t>пожартувавши</a:t>
            </a:r>
            <a:r>
              <a:rPr lang="ru-RU" dirty="0"/>
              <a:t> з домовика,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настільки</a:t>
            </a:r>
            <a:r>
              <a:rPr lang="ru-RU" dirty="0"/>
              <a:t> </a:t>
            </a:r>
            <a:r>
              <a:rPr lang="ru-RU" dirty="0" err="1"/>
              <a:t>зменшений</a:t>
            </a:r>
            <a:r>
              <a:rPr lang="ru-RU" dirty="0"/>
              <a:t> у </a:t>
            </a:r>
            <a:r>
              <a:rPr lang="ru-RU" dirty="0" err="1"/>
              <a:t>розмірах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став не </a:t>
            </a:r>
            <a:r>
              <a:rPr lang="ru-RU" dirty="0" err="1"/>
              <a:t>більшим</a:t>
            </a:r>
            <a:r>
              <a:rPr lang="ru-RU" dirty="0"/>
              <a:t> за жабу. </a:t>
            </a:r>
            <a:r>
              <a:rPr lang="ru-RU" dirty="0" err="1"/>
              <a:t>Трапилося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напровесні</a:t>
            </a:r>
            <a:r>
              <a:rPr lang="ru-RU" dirty="0"/>
              <a:t>, коли над </a:t>
            </a:r>
            <a:r>
              <a:rPr lang="ru-RU" dirty="0" err="1"/>
              <a:t>будинком</a:t>
            </a:r>
            <a:r>
              <a:rPr lang="ru-RU" dirty="0"/>
              <a:t> </a:t>
            </a:r>
            <a:r>
              <a:rPr lang="ru-RU" dirty="0" err="1"/>
              <a:t>Нільса</a:t>
            </a:r>
            <a:r>
              <a:rPr lang="ru-RU" dirty="0"/>
              <a:t> </a:t>
            </a:r>
            <a:r>
              <a:rPr lang="ru-RU" dirty="0" err="1"/>
              <a:t>пролітали</a:t>
            </a:r>
            <a:r>
              <a:rPr lang="ru-RU" dirty="0"/>
              <a:t> </a:t>
            </a:r>
            <a:r>
              <a:rPr lang="ru-RU" dirty="0" err="1"/>
              <a:t>дикі</a:t>
            </a:r>
            <a:r>
              <a:rPr lang="ru-RU" dirty="0"/>
              <a:t> гуси і до них </a:t>
            </a:r>
            <a:r>
              <a:rPr lang="ru-RU" dirty="0" err="1"/>
              <a:t>вирішив</a:t>
            </a:r>
            <a:r>
              <a:rPr lang="ru-RU" dirty="0"/>
              <a:t> </a:t>
            </a:r>
            <a:r>
              <a:rPr lang="ru-RU" dirty="0" err="1"/>
              <a:t>пристати</a:t>
            </a:r>
            <a:r>
              <a:rPr lang="ru-RU" dirty="0"/>
              <a:t> </a:t>
            </a:r>
            <a:r>
              <a:rPr lang="ru-RU" dirty="0" err="1"/>
              <a:t>домашній</a:t>
            </a:r>
            <a:r>
              <a:rPr lang="ru-RU" dirty="0"/>
              <a:t> гусак </a:t>
            </a:r>
            <a:r>
              <a:rPr lang="ru-RU" dirty="0" err="1"/>
              <a:t>Мартін</a:t>
            </a:r>
            <a:r>
              <a:rPr lang="ru-RU" dirty="0"/>
              <a:t>, </a:t>
            </a:r>
            <a:r>
              <a:rPr lang="ru-RU" dirty="0" err="1"/>
              <a:t>вчепившись</a:t>
            </a:r>
            <a:r>
              <a:rPr lang="ru-RU" dirty="0"/>
              <a:t> за </a:t>
            </a:r>
            <a:r>
              <a:rPr lang="ru-RU" dirty="0" err="1"/>
              <a:t>шию</a:t>
            </a:r>
            <a:r>
              <a:rPr lang="ru-RU" dirty="0"/>
              <a:t> </a:t>
            </a:r>
            <a:r>
              <a:rPr lang="ru-RU" dirty="0" err="1"/>
              <a:t>котрого</a:t>
            </a:r>
            <a:r>
              <a:rPr lang="ru-RU" dirty="0"/>
              <a:t> і </a:t>
            </a:r>
            <a:r>
              <a:rPr lang="ru-RU" dirty="0" err="1"/>
              <a:t>намагаючись</a:t>
            </a:r>
            <a:r>
              <a:rPr lang="ru-RU" dirty="0"/>
              <a:t> </a:t>
            </a:r>
            <a:r>
              <a:rPr lang="ru-RU" dirty="0" err="1"/>
              <a:t>затримати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вдома</a:t>
            </a:r>
            <a:r>
              <a:rPr lang="ru-RU" dirty="0"/>
              <a:t>, </a:t>
            </a:r>
            <a:r>
              <a:rPr lang="ru-RU" dirty="0" err="1"/>
              <a:t>вирушив</a:t>
            </a:r>
            <a:r>
              <a:rPr lang="ru-RU" dirty="0"/>
              <a:t> у </a:t>
            </a:r>
            <a:r>
              <a:rPr lang="ru-RU" dirty="0" err="1"/>
              <a:t>подорож</a:t>
            </a:r>
            <a:r>
              <a:rPr lang="ru-RU" dirty="0"/>
              <a:t> і сам </a:t>
            </a:r>
            <a:r>
              <a:rPr lang="ru-RU" dirty="0" err="1"/>
              <a:t>Нільс</a:t>
            </a:r>
            <a:r>
              <a:rPr lang="ru-RU" dirty="0"/>
              <a:t>, </a:t>
            </a:r>
            <a:r>
              <a:rPr lang="ru-RU" dirty="0" err="1"/>
              <a:t>анітрохи</a:t>
            </a:r>
            <a:r>
              <a:rPr lang="ru-RU" dirty="0"/>
              <a:t> того не </a:t>
            </a:r>
            <a:r>
              <a:rPr lang="ru-RU" dirty="0" err="1"/>
              <a:t>бажаючи</a:t>
            </a:r>
            <a:r>
              <a:rPr lang="ru-RU" dirty="0"/>
              <a:t>. </a:t>
            </a:r>
            <a:r>
              <a:rPr lang="ru-RU" dirty="0" err="1"/>
              <a:t>Подорож</a:t>
            </a:r>
            <a:r>
              <a:rPr lang="ru-RU" dirty="0"/>
              <a:t> </a:t>
            </a:r>
            <a:r>
              <a:rPr lang="ru-RU" dirty="0" err="1"/>
              <a:t>завершується</a:t>
            </a:r>
            <a:r>
              <a:rPr lang="ru-RU" dirty="0"/>
              <a:t> </a:t>
            </a:r>
            <a:r>
              <a:rPr lang="ru-RU" dirty="0" err="1"/>
              <a:t>пізно</a:t>
            </a:r>
            <a:r>
              <a:rPr lang="ru-RU" dirty="0"/>
              <a:t> </a:t>
            </a:r>
            <a:r>
              <a:rPr lang="ru-RU" dirty="0" err="1"/>
              <a:t>восени</a:t>
            </a:r>
            <a:r>
              <a:rPr lang="ru-RU" dirty="0"/>
              <a:t>. За </a:t>
            </a:r>
            <a:r>
              <a:rPr lang="ru-RU" dirty="0" err="1"/>
              <a:t>цей</a:t>
            </a:r>
            <a:r>
              <a:rPr lang="ru-RU" dirty="0"/>
              <a:t> час </a:t>
            </a:r>
            <a:r>
              <a:rPr lang="ru-RU" dirty="0" err="1"/>
              <a:t>Нільс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, ставши </a:t>
            </a:r>
            <a:r>
              <a:rPr lang="ru-RU" dirty="0" err="1"/>
              <a:t>крихіткою</a:t>
            </a:r>
            <a:r>
              <a:rPr lang="ru-RU" dirty="0"/>
              <a:t>, </a:t>
            </a:r>
            <a:r>
              <a:rPr lang="ru-RU" dirty="0" err="1"/>
              <a:t>вивчивши</a:t>
            </a:r>
            <a:r>
              <a:rPr lang="ru-RU" dirty="0"/>
              <a:t> </a:t>
            </a:r>
            <a:r>
              <a:rPr lang="ru-RU" dirty="0" err="1"/>
              <a:t>мову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птахів</a:t>
            </a:r>
            <a:r>
              <a:rPr lang="ru-RU" dirty="0"/>
              <a:t> і </a:t>
            </a:r>
            <a:r>
              <a:rPr lang="ru-RU" dirty="0" err="1"/>
              <a:t>звірів</a:t>
            </a:r>
            <a:r>
              <a:rPr lang="ru-RU" dirty="0"/>
              <a:t>,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керівництвом</a:t>
            </a:r>
            <a:r>
              <a:rPr lang="ru-RU" dirty="0"/>
              <a:t> </a:t>
            </a:r>
            <a:r>
              <a:rPr lang="ru-RU" dirty="0" err="1"/>
              <a:t>старої</a:t>
            </a:r>
            <a:r>
              <a:rPr lang="ru-RU" dirty="0"/>
              <a:t> </a:t>
            </a:r>
            <a:r>
              <a:rPr lang="ru-RU" dirty="0" err="1"/>
              <a:t>мудрої</a:t>
            </a:r>
            <a:r>
              <a:rPr lang="ru-RU" dirty="0"/>
              <a:t> </a:t>
            </a:r>
            <a:r>
              <a:rPr lang="ru-RU" dirty="0" err="1"/>
              <a:t>гуски</a:t>
            </a:r>
            <a:r>
              <a:rPr lang="ru-RU" dirty="0"/>
              <a:t> </a:t>
            </a:r>
            <a:r>
              <a:rPr lang="ru-RU" dirty="0" err="1"/>
              <a:t>Акки</a:t>
            </a:r>
            <a:r>
              <a:rPr lang="ru-RU" dirty="0"/>
              <a:t> </a:t>
            </a:r>
            <a:r>
              <a:rPr lang="ru-RU" dirty="0" err="1"/>
              <a:t>поступово</a:t>
            </a:r>
            <a:r>
              <a:rPr lang="ru-RU" dirty="0"/>
              <a:t> доходить до </a:t>
            </a:r>
            <a:r>
              <a:rPr lang="ru-RU" dirty="0" err="1"/>
              <a:t>розуміння</a:t>
            </a:r>
            <a:r>
              <a:rPr lang="ru-RU" dirty="0"/>
              <a:t> того,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головним</a:t>
            </a:r>
            <a:r>
              <a:rPr lang="ru-RU" dirty="0"/>
              <a:t> для будь-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живої</a:t>
            </a:r>
            <a:r>
              <a:rPr lang="ru-RU" dirty="0"/>
              <a:t> </a:t>
            </a:r>
            <a:r>
              <a:rPr lang="ru-RU" dirty="0" err="1"/>
              <a:t>істоти</a:t>
            </a:r>
            <a:r>
              <a:rPr lang="ru-RU" dirty="0"/>
              <a:t>, і для </a:t>
            </a:r>
            <a:r>
              <a:rPr lang="ru-RU" dirty="0" err="1"/>
              <a:t>людини</a:t>
            </a:r>
            <a:r>
              <a:rPr lang="ru-RU" dirty="0"/>
              <a:t> особливо, є </a:t>
            </a:r>
            <a:r>
              <a:rPr lang="ru-RU" dirty="0" err="1"/>
              <a:t>турбота</a:t>
            </a:r>
            <a:r>
              <a:rPr lang="ru-RU" dirty="0"/>
              <a:t> про </a:t>
            </a:r>
            <a:r>
              <a:rPr lang="ru-RU" dirty="0" err="1"/>
              <a:t>інших</a:t>
            </a:r>
            <a:r>
              <a:rPr lang="ru-RU" dirty="0"/>
              <a:t> і </a:t>
            </a:r>
            <a:r>
              <a:rPr lang="ru-RU" dirty="0" err="1"/>
              <a:t>допомога</a:t>
            </a:r>
            <a:r>
              <a:rPr lang="ru-RU" dirty="0"/>
              <a:t> </a:t>
            </a:r>
            <a:r>
              <a:rPr lang="ru-RU" dirty="0" err="1"/>
              <a:t>іншим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71865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3838"/>
            <a:ext cx="97536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720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/>
          <a:lstStyle/>
          <a:p>
            <a:pPr algn="ctr"/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Астрід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Ліндгрен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24744"/>
            <a:ext cx="817240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713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100392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Астрід</a:t>
            </a:r>
            <a:r>
              <a:rPr lang="ru-RU" dirty="0"/>
              <a:t> </a:t>
            </a:r>
            <a:r>
              <a:rPr lang="ru-RU" dirty="0" err="1" smtClean="0"/>
              <a:t>Ліндгрен</a:t>
            </a:r>
            <a:r>
              <a:rPr lang="ru-RU" dirty="0"/>
              <a:t> -  </a:t>
            </a:r>
            <a:r>
              <a:rPr lang="ru-RU" dirty="0" err="1"/>
              <a:t>шведська</a:t>
            </a:r>
            <a:r>
              <a:rPr lang="ru-RU" dirty="0"/>
              <a:t> </a:t>
            </a:r>
            <a:r>
              <a:rPr lang="ru-RU" dirty="0" err="1" smtClean="0"/>
              <a:t>письменниця</a:t>
            </a:r>
            <a:r>
              <a:rPr lang="ru-RU" dirty="0" smtClean="0"/>
              <a:t>, автор </a:t>
            </a:r>
            <a:r>
              <a:rPr lang="ru-RU" dirty="0"/>
              <a:t>таких </a:t>
            </a:r>
            <a:r>
              <a:rPr lang="ru-RU" dirty="0" err="1"/>
              <a:t>дитячих</a:t>
            </a:r>
            <a:r>
              <a:rPr lang="ru-RU" dirty="0"/>
              <a:t> книг, як "</a:t>
            </a:r>
            <a:r>
              <a:rPr lang="ru-RU" dirty="0" err="1"/>
              <a:t>Карлсон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живе</a:t>
            </a:r>
            <a:r>
              <a:rPr lang="ru-RU" dirty="0"/>
              <a:t> на </a:t>
            </a:r>
            <a:r>
              <a:rPr lang="ru-RU" dirty="0" err="1"/>
              <a:t>даху</a:t>
            </a:r>
            <a:r>
              <a:rPr lang="ru-RU" dirty="0"/>
              <a:t>", "</a:t>
            </a:r>
            <a:r>
              <a:rPr lang="ru-RU" dirty="0" err="1"/>
              <a:t>Пеппі</a:t>
            </a:r>
            <a:r>
              <a:rPr lang="ru-RU" dirty="0"/>
              <a:t> </a:t>
            </a:r>
            <a:r>
              <a:rPr lang="ru-RU" dirty="0" err="1"/>
              <a:t>Довгапанчоха</a:t>
            </a:r>
            <a:r>
              <a:rPr lang="ru-RU" dirty="0"/>
              <a:t>", "</a:t>
            </a:r>
            <a:r>
              <a:rPr lang="ru-RU" dirty="0" err="1"/>
              <a:t>Міо</a:t>
            </a:r>
            <a:r>
              <a:rPr lang="ru-RU" dirty="0"/>
              <a:t>, </a:t>
            </a:r>
            <a:r>
              <a:rPr lang="ru-RU" dirty="0" err="1"/>
              <a:t>мій</a:t>
            </a:r>
            <a:r>
              <a:rPr lang="ru-RU" dirty="0"/>
              <a:t> </a:t>
            </a:r>
            <a:r>
              <a:rPr lang="ru-RU" dirty="0" err="1"/>
              <a:t>Міо</a:t>
            </a:r>
            <a:r>
              <a:rPr lang="ru-RU" dirty="0"/>
              <a:t>", "</a:t>
            </a:r>
            <a:r>
              <a:rPr lang="ru-RU" dirty="0" err="1"/>
              <a:t>Знаменитий</a:t>
            </a:r>
            <a:r>
              <a:rPr lang="ru-RU" dirty="0"/>
              <a:t> детектив </a:t>
            </a:r>
            <a:r>
              <a:rPr lang="ru-RU" dirty="0" err="1"/>
              <a:t>Калле</a:t>
            </a:r>
            <a:r>
              <a:rPr lang="ru-RU" dirty="0"/>
              <a:t> </a:t>
            </a:r>
            <a:r>
              <a:rPr lang="ru-RU" dirty="0" err="1"/>
              <a:t>Блюмквіст</a:t>
            </a:r>
            <a:r>
              <a:rPr lang="ru-RU" dirty="0"/>
              <a:t>", "</a:t>
            </a:r>
            <a:r>
              <a:rPr lang="ru-RU" dirty="0" err="1"/>
              <a:t>Еміль</a:t>
            </a:r>
            <a:r>
              <a:rPr lang="ru-RU" dirty="0"/>
              <a:t> з </a:t>
            </a:r>
            <a:r>
              <a:rPr lang="ru-RU" dirty="0" err="1"/>
              <a:t>Леннеберги</a:t>
            </a:r>
            <a:r>
              <a:rPr lang="ru-RU" dirty="0"/>
              <a:t>", "</a:t>
            </a:r>
            <a:r>
              <a:rPr lang="ru-RU" dirty="0" err="1"/>
              <a:t>Каті</a:t>
            </a:r>
            <a:r>
              <a:rPr lang="ru-RU" dirty="0"/>
              <a:t> в </a:t>
            </a:r>
            <a:r>
              <a:rPr lang="ru-RU" dirty="0" err="1"/>
              <a:t>Парижі</a:t>
            </a:r>
            <a:r>
              <a:rPr lang="ru-RU" dirty="0"/>
              <a:t>" та </a:t>
            </a:r>
            <a:r>
              <a:rPr lang="ru-RU" dirty="0" err="1" smtClean="0"/>
              <a:t>інших</a:t>
            </a:r>
            <a:r>
              <a:rPr lang="ru-RU" dirty="0" smtClean="0"/>
              <a:t>.</a:t>
            </a:r>
          </a:p>
          <a:p>
            <a:r>
              <a:rPr lang="ru-RU" dirty="0" err="1"/>
              <a:t>Ліндґрен</a:t>
            </a:r>
            <a:r>
              <a:rPr lang="ru-RU" dirty="0"/>
              <a:t> </a:t>
            </a:r>
            <a:r>
              <a:rPr lang="ru-RU" dirty="0" err="1"/>
              <a:t>народилася</a:t>
            </a:r>
            <a:r>
              <a:rPr lang="ru-RU" dirty="0"/>
              <a:t> в </a:t>
            </a:r>
            <a:r>
              <a:rPr lang="ru-RU" dirty="0" err="1"/>
              <a:t>сім'ї</a:t>
            </a:r>
            <a:r>
              <a:rPr lang="ru-RU" dirty="0"/>
              <a:t> </a:t>
            </a:r>
            <a:r>
              <a:rPr lang="ru-RU" dirty="0" err="1"/>
              <a:t>землеробів</a:t>
            </a:r>
            <a:r>
              <a:rPr lang="ru-RU" dirty="0"/>
              <a:t> "у </a:t>
            </a:r>
            <a:r>
              <a:rPr lang="ru-RU" dirty="0" err="1"/>
              <a:t>старовинному</a:t>
            </a:r>
            <a:r>
              <a:rPr lang="ru-RU" dirty="0"/>
              <a:t> </a:t>
            </a:r>
            <a:r>
              <a:rPr lang="ru-RU" dirty="0" err="1"/>
              <a:t>червоному</a:t>
            </a:r>
            <a:r>
              <a:rPr lang="ru-RU" dirty="0"/>
              <a:t> </a:t>
            </a:r>
            <a:r>
              <a:rPr lang="ru-RU" dirty="0" err="1"/>
              <a:t>домі</a:t>
            </a:r>
            <a:r>
              <a:rPr lang="ru-RU" dirty="0"/>
              <a:t> в </a:t>
            </a:r>
            <a:r>
              <a:rPr lang="ru-RU" dirty="0" err="1"/>
              <a:t>глибині</a:t>
            </a:r>
            <a:r>
              <a:rPr lang="ru-RU" dirty="0"/>
              <a:t> </a:t>
            </a:r>
            <a:r>
              <a:rPr lang="ru-RU" dirty="0" err="1"/>
              <a:t>яблуневого</a:t>
            </a:r>
            <a:r>
              <a:rPr lang="ru-RU" dirty="0"/>
              <a:t> саду". </a:t>
            </a:r>
            <a:r>
              <a:rPr lang="ru-RU" dirty="0" err="1"/>
              <a:t>Ще</a:t>
            </a:r>
            <a:r>
              <a:rPr lang="ru-RU" dirty="0"/>
              <a:t> в </a:t>
            </a:r>
            <a:r>
              <a:rPr lang="ru-RU" dirty="0" err="1"/>
              <a:t>школі</a:t>
            </a:r>
            <a:r>
              <a:rPr lang="ru-RU" dirty="0"/>
              <a:t> </a:t>
            </a:r>
            <a:r>
              <a:rPr lang="ru-RU" dirty="0" err="1"/>
              <a:t>їй</a:t>
            </a:r>
            <a:r>
              <a:rPr lang="ru-RU" dirty="0"/>
              <a:t> </a:t>
            </a:r>
            <a:r>
              <a:rPr lang="ru-RU" dirty="0" err="1"/>
              <a:t>пророкували</a:t>
            </a:r>
            <a:r>
              <a:rPr lang="ru-RU" dirty="0"/>
              <a:t> </a:t>
            </a:r>
            <a:r>
              <a:rPr lang="ru-RU" dirty="0" err="1"/>
              <a:t>майбутнє</a:t>
            </a:r>
            <a:r>
              <a:rPr lang="ru-RU" dirty="0"/>
              <a:t> </a:t>
            </a:r>
            <a:r>
              <a:rPr lang="ru-RU" dirty="0" err="1"/>
              <a:t>письменниці</a:t>
            </a:r>
            <a:r>
              <a:rPr lang="ru-RU" dirty="0"/>
              <a:t>, </a:t>
            </a:r>
            <a:r>
              <a:rPr lang="ru-RU" dirty="0" err="1"/>
              <a:t>називаючи</a:t>
            </a:r>
            <a:r>
              <a:rPr lang="ru-RU" dirty="0"/>
              <a:t> "Седьмою </a:t>
            </a:r>
            <a:r>
              <a:rPr lang="ru-RU" dirty="0" err="1"/>
              <a:t>Лаґерлеф</a:t>
            </a:r>
            <a:r>
              <a:rPr lang="ru-RU" dirty="0"/>
              <a:t> з </a:t>
            </a:r>
            <a:r>
              <a:rPr lang="ru-RU" dirty="0" err="1"/>
              <a:t>Віммербю</a:t>
            </a:r>
            <a:r>
              <a:rPr lang="ru-RU" dirty="0"/>
              <a:t>"; вона дала </a:t>
            </a:r>
            <a:r>
              <a:rPr lang="ru-RU" dirty="0" err="1"/>
              <a:t>собі</a:t>
            </a:r>
            <a:r>
              <a:rPr lang="ru-RU" dirty="0"/>
              <a:t> слово не </a:t>
            </a:r>
            <a:r>
              <a:rPr lang="ru-RU" dirty="0" err="1"/>
              <a:t>писати</a:t>
            </a:r>
            <a:r>
              <a:rPr lang="ru-RU" dirty="0"/>
              <a:t>, </a:t>
            </a:r>
            <a:r>
              <a:rPr lang="ru-RU" dirty="0" err="1"/>
              <a:t>аби</a:t>
            </a:r>
            <a:r>
              <a:rPr lang="ru-RU" dirty="0"/>
              <a:t> не бути на </a:t>
            </a:r>
            <a:r>
              <a:rPr lang="ru-RU" dirty="0" err="1"/>
              <a:t>когось</a:t>
            </a:r>
            <a:r>
              <a:rPr lang="ru-RU" dirty="0"/>
              <a:t> </a:t>
            </a:r>
            <a:r>
              <a:rPr lang="ru-RU" dirty="0" err="1"/>
              <a:t>схожою</a:t>
            </a:r>
            <a:r>
              <a:rPr lang="ru-RU" dirty="0"/>
              <a:t>. У 1941 р. </a:t>
            </a:r>
            <a:r>
              <a:rPr lang="ru-RU" dirty="0" err="1"/>
              <a:t>захворіла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донька</a:t>
            </a:r>
            <a:r>
              <a:rPr lang="ru-RU" dirty="0"/>
              <a:t> і, коли </a:t>
            </a:r>
            <a:r>
              <a:rPr lang="ru-RU" dirty="0" err="1"/>
              <a:t>мати</a:t>
            </a:r>
            <a:r>
              <a:rPr lang="ru-RU" dirty="0"/>
              <a:t> </a:t>
            </a:r>
            <a:r>
              <a:rPr lang="ru-RU" dirty="0" err="1"/>
              <a:t>вичерпала</a:t>
            </a:r>
            <a:r>
              <a:rPr lang="ru-RU" dirty="0"/>
              <a:t> </a:t>
            </a:r>
            <a:r>
              <a:rPr lang="ru-RU" dirty="0" err="1"/>
              <a:t>ввесь</a:t>
            </a:r>
            <a:r>
              <a:rPr lang="ru-RU" dirty="0"/>
              <a:t> запас </a:t>
            </a:r>
            <a:r>
              <a:rPr lang="ru-RU" dirty="0" err="1"/>
              <a:t>історій</a:t>
            </a:r>
            <a:r>
              <a:rPr lang="ru-RU" dirty="0"/>
              <a:t>, попросила, </a:t>
            </a:r>
            <a:r>
              <a:rPr lang="ru-RU" dirty="0" err="1"/>
              <a:t>вигадавши</a:t>
            </a:r>
            <a:r>
              <a:rPr lang="ru-RU" dirty="0"/>
              <a:t> </a:t>
            </a:r>
            <a:r>
              <a:rPr lang="ru-RU" dirty="0" err="1"/>
              <a:t>зненацька</a:t>
            </a:r>
            <a:r>
              <a:rPr lang="ru-RU" dirty="0"/>
              <a:t> </a:t>
            </a:r>
            <a:r>
              <a:rPr lang="ru-RU" dirty="0" err="1"/>
              <a:t>дивне</a:t>
            </a:r>
            <a:r>
              <a:rPr lang="ru-RU" dirty="0"/>
              <a:t> </a:t>
            </a:r>
            <a:r>
              <a:rPr lang="ru-RU" dirty="0" err="1"/>
              <a:t>ім'я</a:t>
            </a:r>
            <a:r>
              <a:rPr lang="ru-RU" dirty="0"/>
              <a:t>: "</a:t>
            </a:r>
            <a:r>
              <a:rPr lang="ru-RU" dirty="0" err="1"/>
              <a:t>Розкажи</a:t>
            </a:r>
            <a:r>
              <a:rPr lang="ru-RU" dirty="0"/>
              <a:t> </a:t>
            </a:r>
            <a:r>
              <a:rPr lang="ru-RU" dirty="0" err="1"/>
              <a:t>мені</a:t>
            </a:r>
            <a:r>
              <a:rPr lang="ru-RU" dirty="0"/>
              <a:t> про </a:t>
            </a:r>
            <a:r>
              <a:rPr lang="ru-RU" dirty="0" err="1"/>
              <a:t>Пеппі</a:t>
            </a:r>
            <a:r>
              <a:rPr lang="ru-RU" dirty="0"/>
              <a:t> </a:t>
            </a:r>
            <a:r>
              <a:rPr lang="ru-RU" dirty="0" err="1"/>
              <a:t>Довгупанчоху</a:t>
            </a:r>
            <a:r>
              <a:rPr lang="ru-RU" dirty="0"/>
              <a:t>". </a:t>
            </a:r>
            <a:r>
              <a:rPr lang="ru-RU" dirty="0" err="1"/>
              <a:t>Незвичне</a:t>
            </a:r>
            <a:r>
              <a:rPr lang="ru-RU" dirty="0"/>
              <a:t> </a:t>
            </a:r>
            <a:r>
              <a:rPr lang="ru-RU" dirty="0" err="1"/>
              <a:t>ім'я</a:t>
            </a:r>
            <a:r>
              <a:rPr lang="ru-RU" dirty="0"/>
              <a:t> </a:t>
            </a:r>
            <a:r>
              <a:rPr lang="ru-RU" dirty="0" err="1"/>
              <a:t>змусило</a:t>
            </a:r>
            <a:r>
              <a:rPr lang="ru-RU" dirty="0"/>
              <a:t> </a:t>
            </a:r>
            <a:r>
              <a:rPr lang="ru-RU" dirty="0" err="1"/>
              <a:t>вигадати</a:t>
            </a:r>
            <a:r>
              <a:rPr lang="ru-RU" dirty="0"/>
              <a:t> і саму </a:t>
            </a:r>
            <a:r>
              <a:rPr lang="ru-RU" dirty="0" err="1"/>
              <a:t>незвичну</a:t>
            </a:r>
            <a:r>
              <a:rPr lang="ru-RU" dirty="0"/>
              <a:t> </a:t>
            </a:r>
            <a:r>
              <a:rPr lang="ru-RU" dirty="0" err="1"/>
              <a:t>героїню</a:t>
            </a:r>
            <a:r>
              <a:rPr lang="ru-RU" dirty="0"/>
              <a:t>. Але </a:t>
            </a:r>
            <a:r>
              <a:rPr lang="ru-RU" dirty="0" err="1"/>
              <a:t>видавати</a:t>
            </a:r>
            <a:r>
              <a:rPr lang="ru-RU" dirty="0"/>
              <a:t> </a:t>
            </a:r>
            <a:r>
              <a:rPr lang="ru-RU" dirty="0" err="1"/>
              <a:t>історію</a:t>
            </a:r>
            <a:r>
              <a:rPr lang="ru-RU" dirty="0"/>
              <a:t> </a:t>
            </a:r>
            <a:r>
              <a:rPr lang="ru-RU" dirty="0" err="1"/>
              <a:t>Ліндґрен</a:t>
            </a:r>
            <a:r>
              <a:rPr lang="ru-RU" dirty="0"/>
              <a:t> не </a:t>
            </a:r>
            <a:r>
              <a:rPr lang="ru-RU" dirty="0" err="1"/>
              <a:t>поспішала</a:t>
            </a:r>
            <a:r>
              <a:rPr lang="ru-RU" dirty="0"/>
              <a:t>. У 1944 р. </a:t>
            </a:r>
            <a:r>
              <a:rPr lang="ru-RU" dirty="0" err="1"/>
              <a:t>захворіла</a:t>
            </a:r>
            <a:r>
              <a:rPr lang="ru-RU" dirty="0"/>
              <a:t> вона сама і </a:t>
            </a:r>
            <a:r>
              <a:rPr lang="ru-RU" dirty="0" err="1"/>
              <a:t>опрацювала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усні</a:t>
            </a:r>
            <a:r>
              <a:rPr lang="ru-RU" dirty="0"/>
              <a:t> </a:t>
            </a:r>
            <a:r>
              <a:rPr lang="ru-RU" dirty="0" err="1"/>
              <a:t>оповідання</a:t>
            </a:r>
            <a:r>
              <a:rPr lang="ru-RU" dirty="0"/>
              <a:t>, </a:t>
            </a:r>
            <a:r>
              <a:rPr lang="ru-RU" dirty="0" err="1"/>
              <a:t>подарувавши</a:t>
            </a:r>
            <a:r>
              <a:rPr lang="ru-RU" dirty="0"/>
              <a:t> один </a:t>
            </a:r>
            <a:r>
              <a:rPr lang="ru-RU" dirty="0" err="1"/>
              <a:t>примірник</a:t>
            </a:r>
            <a:r>
              <a:rPr lang="ru-RU" dirty="0"/>
              <a:t> </a:t>
            </a:r>
            <a:r>
              <a:rPr lang="ru-RU" dirty="0" err="1"/>
              <a:t>доньці</a:t>
            </a:r>
            <a:r>
              <a:rPr lang="ru-RU" dirty="0"/>
              <a:t>, а </a:t>
            </a:r>
            <a:r>
              <a:rPr lang="ru-RU" dirty="0" err="1"/>
              <a:t>другий</a:t>
            </a:r>
            <a:r>
              <a:rPr lang="ru-RU" dirty="0"/>
              <a:t> </a:t>
            </a:r>
            <a:r>
              <a:rPr lang="ru-RU" dirty="0" err="1"/>
              <a:t>надіславши</a:t>
            </a:r>
            <a:r>
              <a:rPr lang="ru-RU" dirty="0"/>
              <a:t> у </a:t>
            </a:r>
            <a:r>
              <a:rPr lang="ru-RU" dirty="0" err="1"/>
              <a:t>видавництво</a:t>
            </a:r>
            <a:r>
              <a:rPr lang="ru-RU" dirty="0"/>
              <a:t>. Як і </a:t>
            </a:r>
            <a:r>
              <a:rPr lang="ru-RU" dirty="0" err="1"/>
              <a:t>сподівалася</a:t>
            </a:r>
            <a:r>
              <a:rPr lang="ru-RU" dirty="0"/>
              <a:t> </a:t>
            </a:r>
            <a:r>
              <a:rPr lang="ru-RU" dirty="0" err="1"/>
              <a:t>Ліндґрен</a:t>
            </a:r>
            <a:r>
              <a:rPr lang="ru-RU" dirty="0"/>
              <a:t>, </a:t>
            </a:r>
            <a:r>
              <a:rPr lang="ru-RU" dirty="0" err="1"/>
              <a:t>видавництво</a:t>
            </a:r>
            <a:r>
              <a:rPr lang="ru-RU" dirty="0"/>
              <a:t>, </a:t>
            </a:r>
            <a:r>
              <a:rPr lang="ru-RU" dirty="0" err="1"/>
              <a:t>шоковане</a:t>
            </a:r>
            <a:r>
              <a:rPr lang="ru-RU" dirty="0"/>
              <a:t> </a:t>
            </a:r>
            <a:r>
              <a:rPr lang="ru-RU" dirty="0" err="1"/>
              <a:t>незвичайним</a:t>
            </a:r>
            <a:r>
              <a:rPr lang="ru-RU" dirty="0"/>
              <a:t> характером і </a:t>
            </a:r>
            <a:r>
              <a:rPr lang="ru-RU" dirty="0" err="1"/>
              <a:t>здібностями</a:t>
            </a:r>
            <a:r>
              <a:rPr lang="ru-RU" dirty="0"/>
              <a:t> </a:t>
            </a:r>
            <a:r>
              <a:rPr lang="ru-RU" dirty="0" err="1"/>
              <a:t>героїні</a:t>
            </a:r>
            <a:r>
              <a:rPr lang="ru-RU" dirty="0"/>
              <a:t>, </a:t>
            </a:r>
            <a:r>
              <a:rPr lang="ru-RU" dirty="0" err="1"/>
              <a:t>котра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підняти</a:t>
            </a:r>
            <a:r>
              <a:rPr lang="ru-RU" dirty="0"/>
              <a:t> </a:t>
            </a:r>
            <a:r>
              <a:rPr lang="ru-RU" dirty="0" err="1"/>
              <a:t>однією</a:t>
            </a:r>
            <a:r>
              <a:rPr lang="ru-RU" dirty="0"/>
              <a:t> рукою коня і </a:t>
            </a:r>
            <a:r>
              <a:rPr lang="ru-RU" dirty="0" err="1"/>
              <a:t>з'їсти</a:t>
            </a:r>
            <a:r>
              <a:rPr lang="ru-RU" dirty="0"/>
              <a:t> за раз </a:t>
            </a:r>
            <a:r>
              <a:rPr lang="ru-RU" dirty="0" err="1"/>
              <a:t>цілий</a:t>
            </a:r>
            <a:r>
              <a:rPr lang="ru-RU" dirty="0"/>
              <a:t> торт, а, </a:t>
            </a:r>
            <a:r>
              <a:rPr lang="ru-RU" dirty="0" err="1"/>
              <a:t>крім</a:t>
            </a:r>
            <a:r>
              <a:rPr lang="ru-RU" dirty="0"/>
              <a:t> того, </a:t>
            </a:r>
            <a:r>
              <a:rPr lang="ru-RU" dirty="0" err="1"/>
              <a:t>глузує</a:t>
            </a:r>
            <a:r>
              <a:rPr lang="ru-RU" dirty="0"/>
              <a:t> з </a:t>
            </a:r>
            <a:r>
              <a:rPr lang="ru-RU" dirty="0" err="1"/>
              <a:t>благодійників</a:t>
            </a:r>
            <a:r>
              <a:rPr lang="ru-RU" dirty="0"/>
              <a:t> і </a:t>
            </a:r>
            <a:r>
              <a:rPr lang="ru-RU" dirty="0" err="1"/>
              <a:t>загалом</a:t>
            </a:r>
            <a:r>
              <a:rPr lang="ru-RU" dirty="0"/>
              <a:t> </a:t>
            </a:r>
            <a:r>
              <a:rPr lang="ru-RU" dirty="0" err="1"/>
              <a:t>веде</a:t>
            </a:r>
            <a:r>
              <a:rPr lang="ru-RU" dirty="0"/>
              <a:t> себе дивно, </a:t>
            </a:r>
            <a:r>
              <a:rPr lang="ru-RU" dirty="0" err="1"/>
              <a:t>відхилило</a:t>
            </a:r>
            <a:r>
              <a:rPr lang="ru-RU" dirty="0"/>
              <a:t> </a:t>
            </a:r>
            <a:r>
              <a:rPr lang="ru-RU" dirty="0" err="1"/>
              <a:t>рукопис</a:t>
            </a:r>
            <a:r>
              <a:rPr lang="ru-RU" dirty="0"/>
              <a:t>. </a:t>
            </a:r>
            <a:r>
              <a:rPr lang="ru-RU" dirty="0" smtClean="0"/>
              <a:t>Але у  </a:t>
            </a:r>
            <a:r>
              <a:rPr lang="ru-RU" dirty="0"/>
              <a:t>1945 р. </a:t>
            </a:r>
            <a:r>
              <a:rPr lang="ru-RU" dirty="0" err="1" smtClean="0"/>
              <a:t>видали</a:t>
            </a:r>
            <a:r>
              <a:rPr lang="ru-RU" dirty="0" smtClean="0"/>
              <a:t>  </a:t>
            </a:r>
            <a:r>
              <a:rPr lang="ru-RU" dirty="0" err="1"/>
              <a:t>перероблений</a:t>
            </a:r>
            <a:r>
              <a:rPr lang="ru-RU" dirty="0"/>
              <a:t> </a:t>
            </a:r>
            <a:r>
              <a:rPr lang="ru-RU" dirty="0" err="1"/>
              <a:t>варіант</a:t>
            </a:r>
            <a:r>
              <a:rPr lang="ru-RU" dirty="0"/>
              <a:t> "</a:t>
            </a:r>
            <a:r>
              <a:rPr lang="ru-RU" dirty="0" err="1"/>
              <a:t>Пеппі</a:t>
            </a:r>
            <a:r>
              <a:rPr lang="ru-RU" dirty="0"/>
              <a:t>". </a:t>
            </a:r>
            <a:r>
              <a:rPr lang="ru-RU" dirty="0" err="1" smtClean="0"/>
              <a:t>Ліндґрен</a:t>
            </a:r>
            <a:r>
              <a:rPr lang="ru-RU" dirty="0" smtClean="0"/>
              <a:t> </a:t>
            </a:r>
            <a:r>
              <a:rPr lang="ru-RU" dirty="0"/>
              <a:t>стала </a:t>
            </a:r>
            <a:r>
              <a:rPr lang="ru-RU" dirty="0" err="1"/>
              <a:t>професійною</a:t>
            </a:r>
            <a:r>
              <a:rPr lang="ru-RU" dirty="0"/>
              <a:t> </a:t>
            </a:r>
            <a:r>
              <a:rPr lang="ru-RU" dirty="0" err="1"/>
              <a:t>письменницею</a:t>
            </a:r>
            <a:r>
              <a:rPr lang="ru-RU" dirty="0"/>
              <a:t>. Вона </a:t>
            </a:r>
            <a:r>
              <a:rPr lang="ru-RU" dirty="0" err="1"/>
              <a:t>вважала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дитинство</a:t>
            </a:r>
            <a:r>
              <a:rPr lang="ru-RU" dirty="0"/>
              <a:t> дало </a:t>
            </a:r>
            <a:r>
              <a:rPr lang="ru-RU" dirty="0" err="1"/>
              <a:t>їй</a:t>
            </a:r>
            <a:r>
              <a:rPr lang="ru-RU" dirty="0"/>
              <a:t> той </a:t>
            </a:r>
            <a:r>
              <a:rPr lang="ru-RU" dirty="0" err="1"/>
              <a:t>матеріал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увійшов</a:t>
            </a:r>
            <a:r>
              <a:rPr lang="ru-RU" dirty="0"/>
              <a:t> до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творів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35515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48720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Астрід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Ліндгрен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63040"/>
            <a:ext cx="8100392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623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3719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36728" y="338011"/>
            <a:ext cx="7239000" cy="6098570"/>
          </a:xfrm>
        </p:spPr>
        <p:txBody>
          <a:bodyPr/>
          <a:lstStyle/>
          <a:p>
            <a:r>
              <a:rPr lang="uk-UA" dirty="0" smtClean="0"/>
              <a:t>На цьому віртуальна подорож Європою завершена.</a:t>
            </a:r>
          </a:p>
          <a:p>
            <a:r>
              <a:rPr lang="uk-UA" dirty="0" smtClean="0"/>
              <a:t>А </a:t>
            </a:r>
            <a:r>
              <a:rPr lang="uk-UA" dirty="0" err="1" smtClean="0"/>
              <a:t>–йейр</a:t>
            </a:r>
            <a:r>
              <a:rPr lang="uk-UA" dirty="0" smtClean="0"/>
              <a:t> – кажуть швейцарці,</a:t>
            </a:r>
          </a:p>
          <a:p>
            <a:r>
              <a:rPr lang="uk-UA" dirty="0" err="1" smtClean="0"/>
              <a:t>Го-дей</a:t>
            </a:r>
            <a:r>
              <a:rPr lang="uk-UA" dirty="0" smtClean="0"/>
              <a:t> – кажуть датчани,</a:t>
            </a:r>
          </a:p>
          <a:p>
            <a:r>
              <a:rPr lang="uk-UA" dirty="0" err="1" smtClean="0"/>
              <a:t>Гуд</a:t>
            </a:r>
            <a:r>
              <a:rPr lang="uk-UA" dirty="0" smtClean="0"/>
              <a:t> бай – кажуть англійці,</a:t>
            </a:r>
          </a:p>
          <a:p>
            <a:r>
              <a:rPr lang="uk-UA" dirty="0" smtClean="0"/>
              <a:t>Оре-</a:t>
            </a:r>
            <a:r>
              <a:rPr lang="uk-UA" dirty="0" err="1" smtClean="0"/>
              <a:t>вуар</a:t>
            </a:r>
            <a:r>
              <a:rPr lang="uk-UA" dirty="0" smtClean="0"/>
              <a:t> </a:t>
            </a:r>
            <a:r>
              <a:rPr lang="uk-UA" dirty="0" smtClean="0"/>
              <a:t>– вам скажуть </a:t>
            </a:r>
            <a:r>
              <a:rPr lang="uk-UA" dirty="0" smtClean="0"/>
              <a:t>французи.</a:t>
            </a:r>
            <a:endParaRPr lang="uk-UA" dirty="0" smtClean="0"/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43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96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ишукана">
  <a:themeElements>
    <a:clrScheme name="Вишукана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Вишукана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Вишукана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1337</TotalTime>
  <Words>1649</Words>
  <Application>Microsoft Office PowerPoint</Application>
  <PresentationFormat>Экран (4:3)</PresentationFormat>
  <Paragraphs>64</Paragraphs>
  <Slides>86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92" baseType="lpstr">
      <vt:lpstr>Arial</vt:lpstr>
      <vt:lpstr>Times New Roman</vt:lpstr>
      <vt:lpstr>Trebuchet MS</vt:lpstr>
      <vt:lpstr>Wingdings</vt:lpstr>
      <vt:lpstr>Wingdings 2</vt:lpstr>
      <vt:lpstr>Вишукана</vt:lpstr>
      <vt:lpstr>ПОДОРОЖУЄМО КРАЇНАМИ ЄВРОпи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Німецькі дитячі письменники </vt:lpstr>
      <vt:lpstr>Презентация PowerPoint</vt:lpstr>
      <vt:lpstr>Вільгельм Гауф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Пауль Маар </vt:lpstr>
      <vt:lpstr>Презентация PowerPoint</vt:lpstr>
      <vt:lpstr>        ВЕЛИКОБРИТАНІЯ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ТАУЕРСЬКИЙ МІСТ</vt:lpstr>
      <vt:lpstr>Презентация PowerPoint</vt:lpstr>
      <vt:lpstr>Презентация PowerPoint</vt:lpstr>
      <vt:lpstr>Презентация PowerPoint</vt:lpstr>
      <vt:lpstr>Джоан Роулинг</vt:lpstr>
      <vt:lpstr>Презентация PowerPoint</vt:lpstr>
      <vt:lpstr>Презентация PowerPoint</vt:lpstr>
      <vt:lpstr>Презентация PowerPoint</vt:lpstr>
      <vt:lpstr>Льюїс Керрол </vt:lpstr>
      <vt:lpstr>Презентация PowerPoint</vt:lpstr>
      <vt:lpstr>КАЗКИ КІПЛІНГА </vt:lpstr>
      <vt:lpstr>Презентация PowerPoint</vt:lpstr>
      <vt:lpstr>Презентация PowerPoint</vt:lpstr>
      <vt:lpstr>Презентация PowerPoint</vt:lpstr>
      <vt:lpstr>Чарлз Діккенс</vt:lpstr>
      <vt:lpstr>франція</vt:lpstr>
      <vt:lpstr>Презентация PowerPoint</vt:lpstr>
      <vt:lpstr>Презентация PowerPoint</vt:lpstr>
      <vt:lpstr>Презентация PowerPoint</vt:lpstr>
      <vt:lpstr>МАРСЕЛЬ</vt:lpstr>
      <vt:lpstr>Презентация PowerPoint</vt:lpstr>
      <vt:lpstr>Презентация PowerPoint</vt:lpstr>
      <vt:lpstr>Презентация PowerPoint</vt:lpstr>
      <vt:lpstr>САД РОСЛИН</vt:lpstr>
      <vt:lpstr>Презентация PowerPoint</vt:lpstr>
      <vt:lpstr>Презентация PowerPoint</vt:lpstr>
      <vt:lpstr>Презентация PowerPoint</vt:lpstr>
      <vt:lpstr>Презентация PowerPoint</vt:lpstr>
      <vt:lpstr>   ДАНІЯ</vt:lpstr>
      <vt:lpstr>Презентация PowerPoint</vt:lpstr>
      <vt:lpstr>Копенгаген</vt:lpstr>
      <vt:lpstr>Презентация PowerPoint</vt:lpstr>
      <vt:lpstr>Презентация PowerPoint</vt:lpstr>
      <vt:lpstr>Нова гавань</vt:lpstr>
      <vt:lpstr>Замок Фредеріксборг</vt:lpstr>
      <vt:lpstr>Презентация PowerPoint</vt:lpstr>
      <vt:lpstr>Русалочка</vt:lpstr>
      <vt:lpstr>Презентация PowerPoint</vt:lpstr>
      <vt:lpstr>Презентация PowerPoint</vt:lpstr>
      <vt:lpstr>КАЗКИ АНДЕРСЕНА</vt:lpstr>
      <vt:lpstr>                   ШВЕЦІЯ</vt:lpstr>
      <vt:lpstr>Презентация PowerPoint</vt:lpstr>
      <vt:lpstr>Презентация PowerPoint</vt:lpstr>
      <vt:lpstr>Презентация PowerPoint</vt:lpstr>
      <vt:lpstr>Кафедральний собор Уппсали</vt:lpstr>
      <vt:lpstr>Презентация PowerPoint</vt:lpstr>
      <vt:lpstr>Презентация PowerPoint</vt:lpstr>
      <vt:lpstr>Презентация PowerPoint</vt:lpstr>
      <vt:lpstr>Астрід Ліндгрен</vt:lpstr>
      <vt:lpstr>Презентация PowerPoint</vt:lpstr>
      <vt:lpstr> Астрід Ліндгрен </vt:lpstr>
      <vt:lpstr> 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ПОДОРОЖУЄМО КРАЇНАМИ ЄВРОСОЮЗУ</dc:title>
  <dc:creator>Петрик</dc:creator>
  <cp:lastModifiedBy>Ш</cp:lastModifiedBy>
  <cp:revision>134</cp:revision>
  <dcterms:created xsi:type="dcterms:W3CDTF">2016-10-21T17:14:52Z</dcterms:created>
  <dcterms:modified xsi:type="dcterms:W3CDTF">2019-05-11T20:09:26Z</dcterms:modified>
</cp:coreProperties>
</file>